
<file path=[Content_Types].xml><?xml version="1.0" encoding="utf-8"?>
<Types xmlns="http://schemas.openxmlformats.org/package/2006/content-types">
  <Default Extension="png" ContentType="image/png"/>
  <Default Extension="bin" ContentType="application/vnd.ms-office.activeX"/>
  <Default Extension="jpeg" ContentType="image/jpeg"/>
  <Default Extension="mov" ContentType="audio/unknown"/>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ctiveX/activeX1.xml" ContentType="application/vnd.ms-office.activeX+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Lst>
  <p:notesMasterIdLst>
    <p:notesMasterId r:id="rId25"/>
  </p:notesMasterIdLst>
  <p:handoutMasterIdLst>
    <p:handoutMasterId r:id="rId26"/>
  </p:handoutMasterIdLst>
  <p:sldIdLst>
    <p:sldId id="256" r:id="rId3"/>
    <p:sldId id="304" r:id="rId4"/>
    <p:sldId id="280" r:id="rId5"/>
    <p:sldId id="282" r:id="rId6"/>
    <p:sldId id="290" r:id="rId7"/>
    <p:sldId id="291" r:id="rId8"/>
    <p:sldId id="314" r:id="rId9"/>
    <p:sldId id="317" r:id="rId10"/>
    <p:sldId id="305" r:id="rId11"/>
    <p:sldId id="331" r:id="rId12"/>
    <p:sldId id="283" r:id="rId13"/>
    <p:sldId id="316" r:id="rId14"/>
    <p:sldId id="321" r:id="rId15"/>
    <p:sldId id="322" r:id="rId16"/>
    <p:sldId id="323" r:id="rId17"/>
    <p:sldId id="324" r:id="rId18"/>
    <p:sldId id="325" r:id="rId19"/>
    <p:sldId id="326" r:id="rId20"/>
    <p:sldId id="329" r:id="rId21"/>
    <p:sldId id="288" r:id="rId22"/>
    <p:sldId id="330" r:id="rId23"/>
    <p:sldId id="277" r:id="rId24"/>
  </p:sldIdLst>
  <p:sldSz cx="9144000" cy="6858000" type="screen4x3"/>
  <p:notesSz cx="6797675" cy="9928225"/>
  <p:defaultTextStyle>
    <a:defPPr>
      <a:defRPr lang="nl-NL"/>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nft, Richard" initials="RR"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CC"/>
    <a:srgbClr val="00B49C"/>
    <a:srgbClr val="8F499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65" autoAdjust="0"/>
    <p:restoredTop sz="82709" autoAdjust="0"/>
  </p:normalViewPr>
  <p:slideViewPr>
    <p:cSldViewPr snapToGrid="0">
      <p:cViewPr>
        <p:scale>
          <a:sx n="66" d="100"/>
          <a:sy n="66" d="100"/>
        </p:scale>
        <p:origin x="-51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0926"/>
    </p:cViewPr>
  </p:sorterViewPr>
  <p:notesViewPr>
    <p:cSldViewPr snapToGrid="0">
      <p:cViewPr varScale="1">
        <p:scale>
          <a:sx n="54" d="100"/>
          <a:sy n="54" d="100"/>
        </p:scale>
        <p:origin x="-1614" y="-78"/>
      </p:cViewPr>
      <p:guideLst>
        <p:guide orient="horz" pos="3127"/>
        <p:guide pos="2141"/>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nl-NL"/>
          </a:p>
        </p:txBody>
      </p:sp>
      <p:sp>
        <p:nvSpPr>
          <p:cNvPr id="8195"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nl-NL"/>
          </a:p>
        </p:txBody>
      </p:sp>
      <p:sp>
        <p:nvSpPr>
          <p:cNvPr id="8196" name="Rectangle 4"/>
          <p:cNvSpPr>
            <a:spLocks noGrp="1" noChangeArrowheads="1"/>
          </p:cNvSpPr>
          <p:nvPr>
            <p:ph type="ftr" sz="quarter" idx="2"/>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nl-NL"/>
          </a:p>
        </p:txBody>
      </p:sp>
      <p:sp>
        <p:nvSpPr>
          <p:cNvPr id="8197" name="Rectangle 5"/>
          <p:cNvSpPr>
            <a:spLocks noGrp="1" noChangeArrowheads="1"/>
          </p:cNvSpPr>
          <p:nvPr>
            <p:ph type="sldNum" sz="quarter" idx="3"/>
          </p:nvPr>
        </p:nvSpPr>
        <p:spPr bwMode="auto">
          <a:xfrm>
            <a:off x="3849688"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4EDF487-1474-B04F-A2EE-16EC2B1FC50C}" type="slidenum">
              <a:rPr lang="nl-NL"/>
              <a:pPr/>
              <a:t>‹#›</a:t>
            </a:fld>
            <a:endParaRPr lang="nl-NL"/>
          </a:p>
        </p:txBody>
      </p:sp>
    </p:spTree>
    <p:extLst>
      <p:ext uri="{BB962C8B-B14F-4D97-AF65-F5344CB8AC3E}">
        <p14:creationId xmlns:p14="http://schemas.microsoft.com/office/powerpoint/2010/main" val="22647402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nl-NL"/>
          </a:p>
        </p:txBody>
      </p:sp>
      <p:sp>
        <p:nvSpPr>
          <p:cNvPr id="409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nl-NL"/>
          </a:p>
        </p:txBody>
      </p:sp>
      <p:sp>
        <p:nvSpPr>
          <p:cNvPr id="2355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101" name="Rectangle 5"/>
          <p:cNvSpPr>
            <a:spLocks noGrp="1" noChangeArrowheads="1"/>
          </p:cNvSpPr>
          <p:nvPr>
            <p:ph type="body" sz="quarter" idx="3"/>
          </p:nvPr>
        </p:nvSpPr>
        <p:spPr bwMode="auto">
          <a:xfrm>
            <a:off x="679450" y="4716463"/>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noProof="0"/>
              <a:t>Klik om de opmaakprofielen van de modeltekst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4102"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nl-NL"/>
          </a:p>
        </p:txBody>
      </p:sp>
      <p:sp>
        <p:nvSpPr>
          <p:cNvPr id="4103" name="Rectangle 7"/>
          <p:cNvSpPr>
            <a:spLocks noGrp="1" noChangeArrowheads="1"/>
          </p:cNvSpPr>
          <p:nvPr>
            <p:ph type="sldNum" sz="quarter" idx="5"/>
          </p:nvPr>
        </p:nvSpPr>
        <p:spPr bwMode="auto">
          <a:xfrm>
            <a:off x="3849688"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485A861-ECB5-2846-A8C2-F248141BEC12}" type="slidenum">
              <a:rPr lang="nl-NL"/>
              <a:pPr/>
              <a:t>‹#›</a:t>
            </a:fld>
            <a:endParaRPr lang="nl-NL"/>
          </a:p>
        </p:txBody>
      </p:sp>
    </p:spTree>
    <p:extLst>
      <p:ext uri="{BB962C8B-B14F-4D97-AF65-F5344CB8AC3E}">
        <p14:creationId xmlns:p14="http://schemas.microsoft.com/office/powerpoint/2010/main" val="5135762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37931725" indent="-37474525">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BD7FAA05-DAD6-204B-8AFB-DDB03156DDBB}" type="slidenum">
              <a:rPr lang="nl-NL">
                <a:cs typeface="Arial" charset="0"/>
              </a:rPr>
              <a:pPr/>
              <a:t>1</a:t>
            </a:fld>
            <a:endParaRPr lang="nl-NL">
              <a:cs typeface="Arial"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example – fragment</a:t>
            </a:r>
            <a:r>
              <a:rPr lang="en-US" baseline="0" dirty="0" smtClean="0"/>
              <a:t> of piece by Danish composer Jacob </a:t>
            </a:r>
            <a:r>
              <a:rPr lang="en-US" baseline="0" dirty="0" err="1" smtClean="0"/>
              <a:t>Gade</a:t>
            </a:r>
            <a:r>
              <a:rPr lang="en-US" baseline="0" dirty="0" smtClean="0"/>
              <a:t>, currently we have 2 pieces by him (also Serenade) in the collection, but as they are protected by copyright, they are available to listen only within the library.</a:t>
            </a:r>
            <a:endParaRPr lang="en-US" dirty="0"/>
          </a:p>
        </p:txBody>
      </p:sp>
      <p:sp>
        <p:nvSpPr>
          <p:cNvPr id="4" name="Slide Number Placeholder 3"/>
          <p:cNvSpPr>
            <a:spLocks noGrp="1"/>
          </p:cNvSpPr>
          <p:nvPr>
            <p:ph type="sldNum" sz="quarter" idx="10"/>
          </p:nvPr>
        </p:nvSpPr>
        <p:spPr/>
        <p:txBody>
          <a:bodyPr/>
          <a:lstStyle/>
          <a:p>
            <a:fld id="{B485A861-ECB5-2846-A8C2-F248141BEC12}" type="slidenum">
              <a:rPr lang="nl-NL" smtClean="0"/>
              <a:pPr/>
              <a:t>16</a:t>
            </a:fld>
            <a:endParaRPr lang="nl-NL"/>
          </a:p>
        </p:txBody>
      </p:sp>
    </p:spTree>
    <p:extLst>
      <p:ext uri="{BB962C8B-B14F-4D97-AF65-F5344CB8AC3E}">
        <p14:creationId xmlns:p14="http://schemas.microsoft.com/office/powerpoint/2010/main" val="1840493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make the audio objects available on </a:t>
            </a:r>
            <a:r>
              <a:rPr lang="en-US" dirty="0" err="1" smtClean="0"/>
              <a:t>Europeana</a:t>
            </a:r>
            <a:r>
              <a:rPr lang="en-US" dirty="0" smtClean="0"/>
              <a:t>, metadata has to be mapped</a:t>
            </a:r>
            <a:r>
              <a:rPr lang="en-US" baseline="0" dirty="0" smtClean="0"/>
              <a:t> according to the EDM Sounds metadata profile which has been developed especially for this project. Metadata mapping was done in MINT environment.</a:t>
            </a:r>
            <a:endParaRPr lang="en-US" dirty="0"/>
          </a:p>
        </p:txBody>
      </p:sp>
      <p:sp>
        <p:nvSpPr>
          <p:cNvPr id="4" name="Slide Number Placeholder 3"/>
          <p:cNvSpPr>
            <a:spLocks noGrp="1"/>
          </p:cNvSpPr>
          <p:nvPr>
            <p:ph type="sldNum" sz="quarter" idx="10"/>
          </p:nvPr>
        </p:nvSpPr>
        <p:spPr/>
        <p:txBody>
          <a:bodyPr/>
          <a:lstStyle/>
          <a:p>
            <a:fld id="{B485A861-ECB5-2846-A8C2-F248141BEC12}" type="slidenum">
              <a:rPr lang="nl-NL" smtClean="0"/>
              <a:pPr/>
              <a:t>17</a:t>
            </a:fld>
            <a:endParaRPr lang="nl-NL"/>
          </a:p>
        </p:txBody>
      </p:sp>
    </p:spTree>
    <p:extLst>
      <p:ext uri="{BB962C8B-B14F-4D97-AF65-F5344CB8AC3E}">
        <p14:creationId xmlns:p14="http://schemas.microsoft.com/office/powerpoint/2010/main" val="2204697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useful feature in MINT is the preview function, which lets you see how the item would look in </a:t>
            </a:r>
            <a:r>
              <a:rPr lang="en-US" baseline="0" dirty="0" err="1" smtClean="0"/>
              <a:t>Europeana</a:t>
            </a:r>
            <a:r>
              <a:rPr lang="en-US" baseline="0" dirty="0" smtClean="0"/>
              <a:t>.  In this example, note that we have provided the Alternative title (in the original language), and detailed subject, which is taken from the Library of Congress thesaurus.  Hopefully these features will make the item better findable.</a:t>
            </a:r>
            <a:endParaRPr lang="en-US" dirty="0"/>
          </a:p>
        </p:txBody>
      </p:sp>
      <p:sp>
        <p:nvSpPr>
          <p:cNvPr id="4" name="Slide Number Placeholder 3"/>
          <p:cNvSpPr>
            <a:spLocks noGrp="1"/>
          </p:cNvSpPr>
          <p:nvPr>
            <p:ph type="sldNum" sz="quarter" idx="10"/>
          </p:nvPr>
        </p:nvSpPr>
        <p:spPr/>
        <p:txBody>
          <a:bodyPr/>
          <a:lstStyle/>
          <a:p>
            <a:fld id="{B485A861-ECB5-2846-A8C2-F248141BEC12}" type="slidenum">
              <a:rPr lang="nl-NL" smtClean="0"/>
              <a:pPr/>
              <a:t>18</a:t>
            </a:fld>
            <a:endParaRPr lang="nl-NL"/>
          </a:p>
        </p:txBody>
      </p:sp>
    </p:spTree>
    <p:extLst>
      <p:ext uri="{BB962C8B-B14F-4D97-AF65-F5344CB8AC3E}">
        <p14:creationId xmlns:p14="http://schemas.microsoft.com/office/powerpoint/2010/main" val="3773770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project website gives each project partner the</a:t>
            </a:r>
            <a:r>
              <a:rPr lang="en-US" baseline="0" dirty="0" smtClean="0"/>
              <a:t> opportunity to promote its collection, or write about currently important themes. Often, sound clips are embedded in the article via </a:t>
            </a:r>
            <a:r>
              <a:rPr lang="en-US" baseline="0" dirty="0" err="1" smtClean="0"/>
              <a:t>SoundCloud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485A861-ECB5-2846-A8C2-F248141BEC12}" type="slidenum">
              <a:rPr lang="nl-NL" smtClean="0"/>
              <a:pPr/>
              <a:t>19</a:t>
            </a:fld>
            <a:endParaRPr lang="nl-NL"/>
          </a:p>
        </p:txBody>
      </p:sp>
    </p:spTree>
    <p:extLst>
      <p:ext uri="{BB962C8B-B14F-4D97-AF65-F5344CB8AC3E}">
        <p14:creationId xmlns:p14="http://schemas.microsoft.com/office/powerpoint/2010/main" val="3509418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smtClean="0">
                <a:ea typeface="ＭＳ Ｐゴシック" charset="0"/>
              </a:rPr>
              <a:t>Twitter</a:t>
            </a:r>
          </a:p>
          <a:p>
            <a:r>
              <a:rPr lang="en-GB" dirty="0" smtClean="0">
                <a:ea typeface="ＭＳ Ｐゴシック" charset="0"/>
              </a:rPr>
              <a:t>Facebook</a:t>
            </a:r>
          </a:p>
          <a:p>
            <a:r>
              <a:rPr lang="en-GB" dirty="0" smtClean="0">
                <a:ea typeface="ＭＳ Ｐゴシック" charset="0"/>
              </a:rPr>
              <a:t>New </a:t>
            </a:r>
            <a:r>
              <a:rPr lang="en-GB" dirty="0">
                <a:ea typeface="ＭＳ Ｐゴシック" charset="0"/>
              </a:rPr>
              <a:t>data providers</a:t>
            </a:r>
            <a:r>
              <a:rPr lang="en-GB" dirty="0" smtClean="0">
                <a:ea typeface="ＭＳ Ｐゴシック" charset="0"/>
              </a:rPr>
              <a:t>…</a:t>
            </a:r>
          </a:p>
          <a:p>
            <a:r>
              <a:rPr lang="en-GB" dirty="0" smtClean="0">
                <a:ea typeface="ＭＳ Ｐゴシック" charset="0"/>
              </a:rPr>
              <a:t>Conference</a:t>
            </a:r>
            <a:endParaRPr lang="en-GB" dirty="0">
              <a:ea typeface="ＭＳ Ｐゴシック" charset="0"/>
            </a:endParaRPr>
          </a:p>
        </p:txBody>
      </p:sp>
      <p:sp>
        <p:nvSpPr>
          <p:cNvPr id="3072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48926AFA-56A0-084F-92E7-A6E2B2823E42}" type="slidenum">
              <a:rPr lang="nl-NL">
                <a:cs typeface="Arial" charset="0"/>
              </a:rPr>
              <a:pPr/>
              <a:t>20</a:t>
            </a:fld>
            <a:endParaRPr lang="nl-NL">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[Connect</a:t>
            </a:r>
            <a:r>
              <a:rPr lang="en-GB" baseline="0" smtClean="0"/>
              <a:t> </a:t>
            </a:r>
            <a:r>
              <a:rPr lang="en-GB" baseline="0" dirty="0" smtClean="0"/>
              <a:t>to the internet to play this embedded </a:t>
            </a:r>
            <a:r>
              <a:rPr lang="en-GB" baseline="0" dirty="0" err="1" smtClean="0"/>
              <a:t>Vimeo</a:t>
            </a:r>
            <a:r>
              <a:rPr lang="en-GB" baseline="0" dirty="0" smtClean="0"/>
              <a:t> video]</a:t>
            </a:r>
            <a:endParaRPr lang="en-GB" dirty="0"/>
          </a:p>
        </p:txBody>
      </p:sp>
      <p:sp>
        <p:nvSpPr>
          <p:cNvPr id="4" name="Slide Number Placeholder 3"/>
          <p:cNvSpPr>
            <a:spLocks noGrp="1"/>
          </p:cNvSpPr>
          <p:nvPr>
            <p:ph type="sldNum" sz="quarter" idx="10"/>
          </p:nvPr>
        </p:nvSpPr>
        <p:spPr/>
        <p:txBody>
          <a:bodyPr/>
          <a:lstStyle/>
          <a:p>
            <a:fld id="{B485A861-ECB5-2846-A8C2-F248141BEC12}" type="slidenum">
              <a:rPr lang="nl-NL" smtClean="0"/>
              <a:pPr/>
              <a:t>21</a:t>
            </a:fld>
            <a:endParaRPr lang="nl-NL"/>
          </a:p>
        </p:txBody>
      </p:sp>
    </p:spTree>
    <p:extLst>
      <p:ext uri="{BB962C8B-B14F-4D97-AF65-F5344CB8AC3E}">
        <p14:creationId xmlns:p14="http://schemas.microsoft.com/office/powerpoint/2010/main" val="1090205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ea typeface="ＭＳ Ｐゴシック" charset="0"/>
            </a:endParaRPr>
          </a:p>
        </p:txBody>
      </p:sp>
      <p:sp>
        <p:nvSpPr>
          <p:cNvPr id="2560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5681C603-AB7E-A14B-A446-41E401E2AF89}" type="slidenum">
              <a:rPr lang="nl-NL">
                <a:cs typeface="Arial" charset="0"/>
              </a:rPr>
              <a:pPr/>
              <a:t>3</a:t>
            </a:fld>
            <a:endParaRPr lang="nl-NL">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image des diapositives 1"/>
          <p:cNvSpPr>
            <a:spLocks noGrp="1" noRot="1" noChangeAspect="1" noTextEdit="1"/>
          </p:cNvSpPr>
          <p:nvPr>
            <p:ph type="sldImg"/>
          </p:nvPr>
        </p:nvSpPr>
        <p:spPr>
          <a:ln/>
        </p:spPr>
      </p:sp>
      <p:sp>
        <p:nvSpPr>
          <p:cNvPr id="2662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ea typeface="ＭＳ Ｐゴシック" charset="0"/>
              </a:rPr>
              <a:t>Subjects</a:t>
            </a:r>
          </a:p>
        </p:txBody>
      </p:sp>
      <p:sp>
        <p:nvSpPr>
          <p:cNvPr id="26628" name="Espace réservé du numéro de diapositive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7FDE28DE-7213-5749-94F8-1E780AEE6C5D}" type="slidenum">
              <a:rPr lang="fr-FR">
                <a:cs typeface="Arial" charset="0"/>
              </a:rPr>
              <a:pPr/>
              <a:t>7</a:t>
            </a:fld>
            <a:endParaRPr lang="fr-FR">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ea typeface="ＭＳ Ｐゴシック" charset="0"/>
              </a:rPr>
              <a:t>Inter-linked across formats</a:t>
            </a:r>
            <a:r>
              <a:rPr lang="en-GB">
                <a:ea typeface="ＭＳ Ｐゴシック" charset="0"/>
              </a:rPr>
              <a:t>, </a:t>
            </a:r>
            <a:r>
              <a:rPr lang="en-GB" smtClean="0">
                <a:ea typeface="ＭＳ Ｐゴシック" charset="0"/>
              </a:rPr>
              <a:t>and data </a:t>
            </a:r>
            <a:r>
              <a:rPr lang="en-GB" dirty="0">
                <a:ea typeface="ＭＳ Ｐゴシック" charset="0"/>
              </a:rPr>
              <a:t>providers</a:t>
            </a:r>
          </a:p>
          <a:p>
            <a:r>
              <a:rPr lang="en-GB" dirty="0">
                <a:ea typeface="ＭＳ Ｐゴシック" charset="0"/>
              </a:rPr>
              <a:t>Score following</a:t>
            </a:r>
          </a:p>
        </p:txBody>
      </p:sp>
      <p:sp>
        <p:nvSpPr>
          <p:cNvPr id="2765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45ED5259-9D08-1D43-B306-7D1CD5349F87}" type="slidenum">
              <a:rPr lang="nl-NL">
                <a:cs typeface="Arial" charset="0"/>
              </a:rPr>
              <a:pPr/>
              <a:t>9</a:t>
            </a:fld>
            <a:endParaRPr lang="nl-NL">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Pages</a:t>
            </a:r>
            <a:r>
              <a:rPr lang="en-GB" baseline="0" dirty="0" smtClean="0"/>
              <a:t> for ‘culture vultures’</a:t>
            </a:r>
          </a:p>
          <a:p>
            <a:r>
              <a:rPr lang="en-GB" baseline="0" smtClean="0"/>
              <a:t>Profiles of </a:t>
            </a:r>
            <a:r>
              <a:rPr lang="en-GB" baseline="0" dirty="0" smtClean="0"/>
              <a:t>composers</a:t>
            </a:r>
            <a:endParaRPr lang="en-GB" dirty="0"/>
          </a:p>
        </p:txBody>
      </p:sp>
      <p:sp>
        <p:nvSpPr>
          <p:cNvPr id="4" name="Slide Number Placeholder 3"/>
          <p:cNvSpPr>
            <a:spLocks noGrp="1"/>
          </p:cNvSpPr>
          <p:nvPr>
            <p:ph type="sldNum" sz="quarter" idx="10"/>
          </p:nvPr>
        </p:nvSpPr>
        <p:spPr/>
        <p:txBody>
          <a:bodyPr/>
          <a:lstStyle/>
          <a:p>
            <a:fld id="{B485A861-ECB5-2846-A8C2-F248141BEC12}" type="slidenum">
              <a:rPr lang="nl-NL" smtClean="0"/>
              <a:pPr/>
              <a:t>10</a:t>
            </a:fld>
            <a:endParaRPr lang="nl-NL"/>
          </a:p>
        </p:txBody>
      </p:sp>
    </p:spTree>
    <p:extLst>
      <p:ext uri="{BB962C8B-B14F-4D97-AF65-F5344CB8AC3E}">
        <p14:creationId xmlns:p14="http://schemas.microsoft.com/office/powerpoint/2010/main" val="1603799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smtClean="0">
                <a:ea typeface="ＭＳ Ｐゴシック" charset="0"/>
              </a:rPr>
              <a:t>-Includes Latvia, Lithuania</a:t>
            </a:r>
            <a:r>
              <a:rPr lang="en-GB" baseline="0" dirty="0" smtClean="0">
                <a:ea typeface="ＭＳ Ｐゴシック" charset="0"/>
              </a:rPr>
              <a:t> and Denmark</a:t>
            </a:r>
            <a:r>
              <a:rPr lang="en-GB" dirty="0" smtClean="0">
                <a:ea typeface="ＭＳ Ｐゴシック" charset="0"/>
              </a:rPr>
              <a:t> </a:t>
            </a:r>
            <a:r>
              <a:rPr lang="en-GB" dirty="0">
                <a:ea typeface="ＭＳ Ｐゴシック" charset="0"/>
              </a:rPr>
              <a:t>partners</a:t>
            </a:r>
          </a:p>
          <a:p>
            <a:r>
              <a:rPr lang="en-GB" dirty="0" smtClean="0">
                <a:ea typeface="ＭＳ Ｐゴシック" charset="0"/>
              </a:rPr>
              <a:t>-Establish sustainable Europeana </a:t>
            </a:r>
            <a:r>
              <a:rPr lang="en-GB" dirty="0">
                <a:ea typeface="ＭＳ Ｐゴシック" charset="0"/>
              </a:rPr>
              <a:t>task force within International Association of Sound and Audiovisual Archives (</a:t>
            </a:r>
            <a:r>
              <a:rPr lang="en-GB" dirty="0" smtClean="0">
                <a:ea typeface="ＭＳ Ｐゴシック" charset="0"/>
              </a:rPr>
              <a:t>IASA)</a:t>
            </a:r>
          </a:p>
          <a:p>
            <a:pPr marL="171450" indent="-171450">
              <a:buFontTx/>
              <a:buChar char="-"/>
            </a:pPr>
            <a:r>
              <a:rPr lang="en-GB" sz="1200" kern="1200" dirty="0" smtClean="0">
                <a:solidFill>
                  <a:schemeClr val="tx1"/>
                </a:solidFill>
                <a:effectLst/>
                <a:latin typeface="Arial" charset="0"/>
                <a:ea typeface="ＭＳ Ｐゴシック" pitchFamily="34" charset="-128"/>
                <a:cs typeface="ＭＳ Ｐゴシック" charset="0"/>
              </a:rPr>
              <a:t>additionally involves representatives from Wikimedia Sweden and Nordic member </a:t>
            </a:r>
            <a:r>
              <a:rPr lang="en-GB" sz="1200" kern="1200" dirty="0" err="1" smtClean="0">
                <a:solidFill>
                  <a:schemeClr val="tx1"/>
                </a:solidFill>
                <a:effectLst/>
                <a:latin typeface="Arial" charset="0"/>
                <a:ea typeface="ＭＳ Ｐゴシック" pitchFamily="34" charset="-128"/>
                <a:cs typeface="ＭＳ Ｐゴシック" charset="0"/>
              </a:rPr>
              <a:t>Pekka</a:t>
            </a:r>
            <a:r>
              <a:rPr lang="en-GB" sz="1200" kern="1200" dirty="0" smtClean="0">
                <a:solidFill>
                  <a:schemeClr val="tx1"/>
                </a:solidFill>
                <a:effectLst/>
                <a:latin typeface="Arial" charset="0"/>
                <a:ea typeface="ＭＳ Ｐゴシック" pitchFamily="34" charset="-128"/>
                <a:cs typeface="ＭＳ Ｐゴシック" charset="0"/>
              </a:rPr>
              <a:t> </a:t>
            </a:r>
            <a:r>
              <a:rPr lang="en-GB" sz="1200" kern="1200" dirty="0" err="1" smtClean="0">
                <a:solidFill>
                  <a:schemeClr val="tx1"/>
                </a:solidFill>
                <a:effectLst/>
                <a:latin typeface="Arial" charset="0"/>
                <a:ea typeface="ＭＳ Ｐゴシック" pitchFamily="34" charset="-128"/>
                <a:cs typeface="ＭＳ Ｐゴシック" charset="0"/>
              </a:rPr>
              <a:t>Gronow</a:t>
            </a:r>
            <a:r>
              <a:rPr lang="en-GB" sz="1200" kern="1200" dirty="0" smtClean="0">
                <a:solidFill>
                  <a:schemeClr val="tx1"/>
                </a:solidFill>
                <a:effectLst/>
                <a:latin typeface="Arial" charset="0"/>
                <a:ea typeface="ＭＳ Ｐゴシック" pitchFamily="34" charset="-128"/>
                <a:cs typeface="ＭＳ Ｐゴシック" charset="0"/>
              </a:rPr>
              <a:t> who recently joined the project’s Advisory Board</a:t>
            </a:r>
          </a:p>
          <a:p>
            <a:pPr marL="171450" indent="-171450">
              <a:buFontTx/>
              <a:buChar char="-"/>
            </a:pPr>
            <a:r>
              <a:rPr lang="en-GB" sz="1200" kern="1200" dirty="0" smtClean="0">
                <a:solidFill>
                  <a:schemeClr val="tx1"/>
                </a:solidFill>
                <a:effectLst/>
                <a:latin typeface="Arial" charset="0"/>
                <a:ea typeface="ＭＳ Ｐゴシック" pitchFamily="34" charset="-128"/>
                <a:cs typeface="ＭＳ Ｐゴシック" charset="0"/>
              </a:rPr>
              <a:t>Over to Zane</a:t>
            </a:r>
            <a:r>
              <a:rPr lang="en-GB" sz="1200" kern="1200" baseline="0" dirty="0" smtClean="0">
                <a:solidFill>
                  <a:schemeClr val="tx1"/>
                </a:solidFill>
                <a:effectLst/>
                <a:latin typeface="Arial" charset="0"/>
                <a:ea typeface="ＭＳ Ｐゴシック" pitchFamily="34" charset="-128"/>
                <a:cs typeface="ＭＳ Ｐゴシック" charset="0"/>
              </a:rPr>
              <a:t> to talk specifically about NLL in the project</a:t>
            </a:r>
            <a:endParaRPr lang="en-GB" sz="1200" kern="1200" dirty="0" smtClean="0">
              <a:solidFill>
                <a:schemeClr val="tx1"/>
              </a:solidFill>
              <a:effectLst/>
              <a:latin typeface="Arial" charset="0"/>
              <a:ea typeface="ＭＳ Ｐゴシック" pitchFamily="34" charset="-128"/>
              <a:cs typeface="ＭＳ Ｐゴシック" charset="0"/>
            </a:endParaRPr>
          </a:p>
          <a:p>
            <a:pPr marL="0" indent="0">
              <a:buFontTx/>
              <a:buNone/>
            </a:pPr>
            <a:endParaRPr lang="en-GB" dirty="0">
              <a:ea typeface="ＭＳ Ｐゴシック" charset="0"/>
            </a:endParaRPr>
          </a:p>
        </p:txBody>
      </p:sp>
      <p:sp>
        <p:nvSpPr>
          <p:cNvPr id="2970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C97258C8-D17B-4C4A-A6D1-44E50D714168}" type="slidenum">
              <a:rPr lang="nl-NL">
                <a:cs typeface="Arial" charset="0"/>
              </a:rPr>
              <a:pPr/>
              <a:t>12</a:t>
            </a:fld>
            <a:endParaRPr lang="nl-NL">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NLL’s main role in the</a:t>
            </a:r>
            <a:r>
              <a:rPr lang="en-US" baseline="0" dirty="0" smtClean="0"/>
              <a:t> project – one of the content providers</a:t>
            </a:r>
          </a:p>
          <a:p>
            <a:r>
              <a:rPr lang="en-US" baseline="0" dirty="0" smtClean="0"/>
              <a:t>NLL is the nat. aggregator for </a:t>
            </a:r>
            <a:r>
              <a:rPr lang="en-US" baseline="0" dirty="0" err="1" smtClean="0"/>
              <a:t>Europeana</a:t>
            </a:r>
            <a:r>
              <a:rPr lang="en-US" baseline="0" dirty="0" smtClean="0"/>
              <a:t>, and has been active in other projects, connected with </a:t>
            </a:r>
            <a:r>
              <a:rPr lang="en-US" baseline="0" dirty="0" err="1" smtClean="0"/>
              <a:t>Europeana</a:t>
            </a:r>
            <a:r>
              <a:rPr lang="en-US" baseline="0" dirty="0" smtClean="0"/>
              <a:t>, which has given valuable previous experience. </a:t>
            </a:r>
            <a:endParaRPr lang="en-US" dirty="0"/>
          </a:p>
        </p:txBody>
      </p:sp>
      <p:sp>
        <p:nvSpPr>
          <p:cNvPr id="4" name="Slide Number Placeholder 3"/>
          <p:cNvSpPr>
            <a:spLocks noGrp="1"/>
          </p:cNvSpPr>
          <p:nvPr>
            <p:ph type="sldNum" sz="quarter" idx="10"/>
          </p:nvPr>
        </p:nvSpPr>
        <p:spPr/>
        <p:txBody>
          <a:bodyPr/>
          <a:lstStyle/>
          <a:p>
            <a:fld id="{B485A861-ECB5-2846-A8C2-F248141BEC12}" type="slidenum">
              <a:rPr lang="nl-NL" smtClean="0"/>
              <a:pPr/>
              <a:t>13</a:t>
            </a:fld>
            <a:endParaRPr lang="nl-NL"/>
          </a:p>
        </p:txBody>
      </p:sp>
    </p:spTree>
    <p:extLst>
      <p:ext uri="{BB962C8B-B14F-4D97-AF65-F5344CB8AC3E}">
        <p14:creationId xmlns:p14="http://schemas.microsoft.com/office/powerpoint/2010/main" val="2526729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NLL participates with the content from its online historical</a:t>
            </a:r>
            <a:r>
              <a:rPr lang="en-US" baseline="0" dirty="0" smtClean="0"/>
              <a:t> sound recording collection</a:t>
            </a:r>
            <a:r>
              <a:rPr lang="en-US" dirty="0" smtClean="0"/>
              <a:t> </a:t>
            </a:r>
            <a:endParaRPr lang="en-US" dirty="0"/>
          </a:p>
        </p:txBody>
      </p:sp>
      <p:sp>
        <p:nvSpPr>
          <p:cNvPr id="4" name="Slide Number Placeholder 3"/>
          <p:cNvSpPr>
            <a:spLocks noGrp="1"/>
          </p:cNvSpPr>
          <p:nvPr>
            <p:ph type="sldNum" sz="quarter" idx="10"/>
          </p:nvPr>
        </p:nvSpPr>
        <p:spPr/>
        <p:txBody>
          <a:bodyPr/>
          <a:lstStyle/>
          <a:p>
            <a:fld id="{B485A861-ECB5-2846-A8C2-F248141BEC12}" type="slidenum">
              <a:rPr lang="nl-NL" smtClean="0"/>
              <a:pPr/>
              <a:t>14</a:t>
            </a:fld>
            <a:endParaRPr lang="nl-NL"/>
          </a:p>
        </p:txBody>
      </p:sp>
    </p:spTree>
    <p:extLst>
      <p:ext uri="{BB962C8B-B14F-4D97-AF65-F5344CB8AC3E}">
        <p14:creationId xmlns:p14="http://schemas.microsoft.com/office/powerpoint/2010/main" val="1770330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collection consists</a:t>
            </a:r>
            <a:r>
              <a:rPr lang="en-US" baseline="0" dirty="0" smtClean="0"/>
              <a:t> of digitized shellac records, and </a:t>
            </a:r>
            <a:r>
              <a:rPr lang="en-US" dirty="0" smtClean="0"/>
              <a:t>includes</a:t>
            </a:r>
            <a:r>
              <a:rPr lang="en-US" baseline="0" dirty="0" smtClean="0"/>
              <a:t> mostly music of various genres, as well as some radio broadcasts from 1930s. A large part of the collection is freely available online, but recordings protected by copyright are available only within the library and on protected library network (includes public libraries in Latvia).</a:t>
            </a:r>
            <a:endParaRPr lang="en-US" dirty="0"/>
          </a:p>
        </p:txBody>
      </p:sp>
      <p:sp>
        <p:nvSpPr>
          <p:cNvPr id="4" name="Slide Number Placeholder 3"/>
          <p:cNvSpPr>
            <a:spLocks noGrp="1"/>
          </p:cNvSpPr>
          <p:nvPr>
            <p:ph type="sldNum" sz="quarter" idx="10"/>
          </p:nvPr>
        </p:nvSpPr>
        <p:spPr/>
        <p:txBody>
          <a:bodyPr/>
          <a:lstStyle/>
          <a:p>
            <a:fld id="{B485A861-ECB5-2846-A8C2-F248141BEC12}" type="slidenum">
              <a:rPr lang="nl-NL" smtClean="0"/>
              <a:pPr/>
              <a:t>15</a:t>
            </a:fld>
            <a:endParaRPr lang="nl-NL"/>
          </a:p>
        </p:txBody>
      </p:sp>
    </p:spTree>
    <p:extLst>
      <p:ext uri="{BB962C8B-B14F-4D97-AF65-F5344CB8AC3E}">
        <p14:creationId xmlns:p14="http://schemas.microsoft.com/office/powerpoint/2010/main" val="2102380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827088" y="4389438"/>
            <a:ext cx="7593012" cy="755650"/>
          </a:xfrm>
        </p:spPr>
        <p:txBody>
          <a:bodyPr/>
          <a:lstStyle>
            <a:lvl1pPr algn="ctr">
              <a:defRPr sz="3500">
                <a:solidFill>
                  <a:schemeClr val="bg1"/>
                </a:solidFill>
              </a:defRPr>
            </a:lvl1pPr>
          </a:lstStyle>
          <a:p>
            <a:r>
              <a:rPr lang="en-US" dirty="0" err="1"/>
              <a:t>Klik</a:t>
            </a:r>
            <a:r>
              <a:rPr lang="en-US" dirty="0"/>
              <a:t> </a:t>
            </a:r>
            <a:r>
              <a:rPr lang="en-US" dirty="0" err="1"/>
              <a:t>om</a:t>
            </a:r>
            <a:r>
              <a:rPr lang="en-US" dirty="0"/>
              <a:t> het </a:t>
            </a:r>
            <a:r>
              <a:rPr lang="en-US" dirty="0" err="1"/>
              <a:t>opmaakprofiel</a:t>
            </a:r>
            <a:r>
              <a:rPr lang="en-US" dirty="0"/>
              <a:t> </a:t>
            </a:r>
            <a:r>
              <a:rPr lang="en-US" dirty="0" err="1"/>
              <a:t>te</a:t>
            </a:r>
            <a:r>
              <a:rPr lang="en-US" dirty="0"/>
              <a:t> </a:t>
            </a:r>
            <a:r>
              <a:rPr lang="en-US" dirty="0" err="1"/>
              <a:t>bewerken</a:t>
            </a:r>
            <a:endParaRPr lang="en-US" dirty="0"/>
          </a:p>
        </p:txBody>
      </p:sp>
      <p:sp>
        <p:nvSpPr>
          <p:cNvPr id="3075" name="Rectangle 3"/>
          <p:cNvSpPr>
            <a:spLocks noGrp="1" noChangeArrowheads="1"/>
          </p:cNvSpPr>
          <p:nvPr>
            <p:ph type="subTitle" idx="1"/>
          </p:nvPr>
        </p:nvSpPr>
        <p:spPr>
          <a:xfrm>
            <a:off x="827088" y="5272088"/>
            <a:ext cx="7593012" cy="773112"/>
          </a:xfrm>
        </p:spPr>
        <p:txBody>
          <a:bodyPr anchor="ctr" anchorCtr="1"/>
          <a:lstStyle>
            <a:lvl1pPr algn="ctr">
              <a:defRPr b="1">
                <a:solidFill>
                  <a:schemeClr val="bg1"/>
                </a:solidFill>
              </a:defRPr>
            </a:lvl1pPr>
          </a:lstStyle>
          <a:p>
            <a:r>
              <a:rPr lang="en-US" dirty="0" err="1"/>
              <a:t>Klik</a:t>
            </a:r>
            <a:r>
              <a:rPr lang="en-US" dirty="0"/>
              <a:t> </a:t>
            </a:r>
            <a:r>
              <a:rPr lang="en-US" dirty="0" err="1"/>
              <a:t>om</a:t>
            </a:r>
            <a:r>
              <a:rPr lang="en-US" dirty="0"/>
              <a:t> het </a:t>
            </a:r>
            <a:r>
              <a:rPr lang="en-US" dirty="0" err="1"/>
              <a:t>opmaakprofiel</a:t>
            </a:r>
            <a:r>
              <a:rPr lang="en-US" dirty="0"/>
              <a:t> van de </a:t>
            </a:r>
            <a:r>
              <a:rPr lang="en-US" dirty="0" err="1"/>
              <a:t>modelondertitel</a:t>
            </a:r>
            <a:r>
              <a:rPr lang="en-US" dirty="0"/>
              <a:t> </a:t>
            </a:r>
            <a:r>
              <a:rPr lang="en-US" dirty="0" err="1"/>
              <a:t>te</a:t>
            </a:r>
            <a:r>
              <a:rPr lang="en-US" dirty="0"/>
              <a:t> </a:t>
            </a:r>
            <a:r>
              <a:rPr lang="en-US" dirty="0" err="1"/>
              <a:t>bewerken</a:t>
            </a:r>
            <a:endParaRPr lang="en-US" dirty="0"/>
          </a:p>
        </p:txBody>
      </p:sp>
      <p:sp>
        <p:nvSpPr>
          <p:cNvPr id="4" name="Rectangle 4"/>
          <p:cNvSpPr>
            <a:spLocks noGrp="1" noChangeArrowheads="1"/>
          </p:cNvSpPr>
          <p:nvPr>
            <p:ph type="dt" sz="half" idx="10"/>
          </p:nvPr>
        </p:nvSpPr>
        <p:spPr/>
        <p:txBody>
          <a:bodyPr/>
          <a:lstStyle>
            <a:lvl1pPr>
              <a:defRPr/>
            </a:lvl1pPr>
          </a:lstStyle>
          <a:p>
            <a:fld id="{0A7D0211-EAEC-C948-AECE-B3744CF6790C}" type="datetime1">
              <a:rPr lang="en-US"/>
              <a:pPr/>
              <a:t>6/8/2015</a:t>
            </a:fld>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Via Beeld| Koptekst en voettekst kunt u deze tekst wijzigen</a:t>
            </a:r>
          </a:p>
        </p:txBody>
      </p:sp>
      <p:sp>
        <p:nvSpPr>
          <p:cNvPr id="6" name="Rectangle 6"/>
          <p:cNvSpPr>
            <a:spLocks noGrp="1" noChangeArrowheads="1"/>
          </p:cNvSpPr>
          <p:nvPr>
            <p:ph type="sldNum" sz="quarter" idx="12"/>
          </p:nvPr>
        </p:nvSpPr>
        <p:spPr/>
        <p:txBody>
          <a:bodyPr/>
          <a:lstStyle>
            <a:lvl1pPr>
              <a:defRPr/>
            </a:lvl1pPr>
          </a:lstStyle>
          <a:p>
            <a:fld id="{EA67BF74-5570-B14D-B835-6CF4594E204B}" type="slidenum">
              <a:rPr lang="en-US"/>
              <a:pPr/>
              <a:t>‹#›</a:t>
            </a:fld>
            <a:endParaRPr lang="en-US"/>
          </a:p>
        </p:txBody>
      </p:sp>
    </p:spTree>
    <p:extLst>
      <p:ext uri="{BB962C8B-B14F-4D97-AF65-F5344CB8AC3E}">
        <p14:creationId xmlns:p14="http://schemas.microsoft.com/office/powerpoint/2010/main" val="2950927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9"/>
          <p:cNvSpPr>
            <a:spLocks noGrp="1" noChangeArrowheads="1"/>
          </p:cNvSpPr>
          <p:nvPr>
            <p:ph type="dt" sz="half" idx="10"/>
          </p:nvPr>
        </p:nvSpPr>
        <p:spPr>
          <a:ln/>
        </p:spPr>
        <p:txBody>
          <a:bodyPr/>
          <a:lstStyle>
            <a:lvl1pPr>
              <a:defRPr/>
            </a:lvl1pPr>
          </a:lstStyle>
          <a:p>
            <a:fld id="{B526089B-CA79-4942-B7F9-CCF0EE0CD3C4}" type="datetime1">
              <a:rPr lang="en-US"/>
              <a:pPr/>
              <a:t>6/8/2015</a:t>
            </a:fld>
            <a:endParaRPr 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a:t>Via Beeld| Koptekst en voettekst kunt u deze tekst wijzigen</a:t>
            </a:r>
          </a:p>
        </p:txBody>
      </p:sp>
      <p:sp>
        <p:nvSpPr>
          <p:cNvPr id="6" name="Rectangle 11"/>
          <p:cNvSpPr>
            <a:spLocks noGrp="1" noChangeArrowheads="1"/>
          </p:cNvSpPr>
          <p:nvPr>
            <p:ph type="sldNum" sz="quarter" idx="12"/>
          </p:nvPr>
        </p:nvSpPr>
        <p:spPr>
          <a:ln/>
        </p:spPr>
        <p:txBody>
          <a:bodyPr/>
          <a:lstStyle>
            <a:lvl1pPr>
              <a:defRPr/>
            </a:lvl1pPr>
          </a:lstStyle>
          <a:p>
            <a:fld id="{901782EE-C400-FA4F-8C00-97109BF661ED}" type="slidenum">
              <a:rPr lang="en-US"/>
              <a:pPr/>
              <a:t>‹#›</a:t>
            </a:fld>
            <a:endParaRPr lang="en-US"/>
          </a:p>
        </p:txBody>
      </p:sp>
    </p:spTree>
    <p:extLst>
      <p:ext uri="{BB962C8B-B14F-4D97-AF65-F5344CB8AC3E}">
        <p14:creationId xmlns:p14="http://schemas.microsoft.com/office/powerpoint/2010/main" val="2541733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189663" y="539750"/>
            <a:ext cx="1852612" cy="5218113"/>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628650" y="539750"/>
            <a:ext cx="5408613" cy="5218113"/>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9"/>
          <p:cNvSpPr>
            <a:spLocks noGrp="1" noChangeArrowheads="1"/>
          </p:cNvSpPr>
          <p:nvPr>
            <p:ph type="dt" sz="half" idx="10"/>
          </p:nvPr>
        </p:nvSpPr>
        <p:spPr>
          <a:ln/>
        </p:spPr>
        <p:txBody>
          <a:bodyPr/>
          <a:lstStyle>
            <a:lvl1pPr>
              <a:defRPr/>
            </a:lvl1pPr>
          </a:lstStyle>
          <a:p>
            <a:fld id="{29ED2D56-5067-DF46-B582-FD32475A5D53}" type="datetime1">
              <a:rPr lang="en-US"/>
              <a:pPr/>
              <a:t>6/8/2015</a:t>
            </a:fld>
            <a:endParaRPr 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a:t>Via Beeld| Koptekst en voettekst kunt u deze tekst wijzigen</a:t>
            </a:r>
          </a:p>
        </p:txBody>
      </p:sp>
      <p:sp>
        <p:nvSpPr>
          <p:cNvPr id="6" name="Rectangle 11"/>
          <p:cNvSpPr>
            <a:spLocks noGrp="1" noChangeArrowheads="1"/>
          </p:cNvSpPr>
          <p:nvPr>
            <p:ph type="sldNum" sz="quarter" idx="12"/>
          </p:nvPr>
        </p:nvSpPr>
        <p:spPr>
          <a:ln/>
        </p:spPr>
        <p:txBody>
          <a:bodyPr/>
          <a:lstStyle>
            <a:lvl1pPr>
              <a:defRPr/>
            </a:lvl1pPr>
          </a:lstStyle>
          <a:p>
            <a:fld id="{262046C7-FAD0-1A48-9FF4-74D21FF9A181}" type="slidenum">
              <a:rPr lang="en-US"/>
              <a:pPr/>
              <a:t>‹#›</a:t>
            </a:fld>
            <a:endParaRPr lang="en-US"/>
          </a:p>
        </p:txBody>
      </p:sp>
    </p:spTree>
    <p:extLst>
      <p:ext uri="{BB962C8B-B14F-4D97-AF65-F5344CB8AC3E}">
        <p14:creationId xmlns:p14="http://schemas.microsoft.com/office/powerpoint/2010/main" val="339921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628650" y="539750"/>
            <a:ext cx="7413625" cy="1295400"/>
          </a:xfrm>
        </p:spPr>
        <p:txBody>
          <a:bodyPr/>
          <a:lstStyle/>
          <a:p>
            <a:r>
              <a:rPr lang="nl-NL" smtClean="0"/>
              <a:t>Titelstijl van model bewerken</a:t>
            </a:r>
            <a:endParaRPr lang="nl-NL"/>
          </a:p>
        </p:txBody>
      </p:sp>
      <p:sp>
        <p:nvSpPr>
          <p:cNvPr id="3" name="Tijdelijke aanduiding voor tekst 2"/>
          <p:cNvSpPr>
            <a:spLocks noGrp="1"/>
          </p:cNvSpPr>
          <p:nvPr>
            <p:ph type="body" sz="half" idx="1"/>
          </p:nvPr>
        </p:nvSpPr>
        <p:spPr>
          <a:xfrm>
            <a:off x="628650" y="1906588"/>
            <a:ext cx="3630613" cy="3851275"/>
          </a:xfr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411663" y="1906588"/>
            <a:ext cx="3630612" cy="3851275"/>
          </a:xfr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9"/>
          <p:cNvSpPr>
            <a:spLocks noGrp="1" noChangeArrowheads="1"/>
          </p:cNvSpPr>
          <p:nvPr>
            <p:ph type="dt" sz="half" idx="10"/>
          </p:nvPr>
        </p:nvSpPr>
        <p:spPr>
          <a:ln/>
        </p:spPr>
        <p:txBody>
          <a:bodyPr/>
          <a:lstStyle>
            <a:lvl1pPr>
              <a:defRPr/>
            </a:lvl1pPr>
          </a:lstStyle>
          <a:p>
            <a:fld id="{B5314988-6914-6A49-B22A-E85F084A4361}" type="datetime1">
              <a:rPr lang="en-US"/>
              <a:pPr/>
              <a:t>6/8/2015</a:t>
            </a:fld>
            <a:endParaRPr 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a:t>Via Beeld| Koptekst en voettekst kunt u deze tekst wijzigen</a:t>
            </a:r>
          </a:p>
        </p:txBody>
      </p:sp>
      <p:sp>
        <p:nvSpPr>
          <p:cNvPr id="7" name="Rectangle 11"/>
          <p:cNvSpPr>
            <a:spLocks noGrp="1" noChangeArrowheads="1"/>
          </p:cNvSpPr>
          <p:nvPr>
            <p:ph type="sldNum" sz="quarter" idx="12"/>
          </p:nvPr>
        </p:nvSpPr>
        <p:spPr>
          <a:ln/>
        </p:spPr>
        <p:txBody>
          <a:bodyPr/>
          <a:lstStyle>
            <a:lvl1pPr>
              <a:defRPr/>
            </a:lvl1pPr>
          </a:lstStyle>
          <a:p>
            <a:fld id="{B05B3298-E955-F441-9746-8004349C584F}" type="slidenum">
              <a:rPr lang="en-US"/>
              <a:pPr/>
              <a:t>‹#›</a:t>
            </a:fld>
            <a:endParaRPr lang="en-US"/>
          </a:p>
        </p:txBody>
      </p:sp>
    </p:spTree>
    <p:extLst>
      <p:ext uri="{BB962C8B-B14F-4D97-AF65-F5344CB8AC3E}">
        <p14:creationId xmlns:p14="http://schemas.microsoft.com/office/powerpoint/2010/main" val="1896170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reserve="1">
  <p:cSld name="Titel en object boven tekst">
    <p:spTree>
      <p:nvGrpSpPr>
        <p:cNvPr id="1" name=""/>
        <p:cNvGrpSpPr/>
        <p:nvPr/>
      </p:nvGrpSpPr>
      <p:grpSpPr>
        <a:xfrm>
          <a:off x="0" y="0"/>
          <a:ext cx="0" cy="0"/>
          <a:chOff x="0" y="0"/>
          <a:chExt cx="0" cy="0"/>
        </a:xfrm>
      </p:grpSpPr>
      <p:sp>
        <p:nvSpPr>
          <p:cNvPr id="2" name="Titel 1"/>
          <p:cNvSpPr>
            <a:spLocks noGrp="1"/>
          </p:cNvSpPr>
          <p:nvPr>
            <p:ph type="title"/>
          </p:nvPr>
        </p:nvSpPr>
        <p:spPr>
          <a:xfrm>
            <a:off x="628650" y="539750"/>
            <a:ext cx="7413625" cy="1295400"/>
          </a:xfrm>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628650" y="1906588"/>
            <a:ext cx="7413625" cy="1849437"/>
          </a:xfr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628650" y="3908425"/>
            <a:ext cx="7413625" cy="1849438"/>
          </a:xfr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9"/>
          <p:cNvSpPr>
            <a:spLocks noGrp="1" noChangeArrowheads="1"/>
          </p:cNvSpPr>
          <p:nvPr>
            <p:ph type="dt" sz="half" idx="10"/>
          </p:nvPr>
        </p:nvSpPr>
        <p:spPr>
          <a:ln/>
        </p:spPr>
        <p:txBody>
          <a:bodyPr/>
          <a:lstStyle>
            <a:lvl1pPr>
              <a:defRPr/>
            </a:lvl1pPr>
          </a:lstStyle>
          <a:p>
            <a:fld id="{0E94320C-12AD-434B-9F1A-3EA1448A81C6}" type="datetime1">
              <a:rPr lang="en-US"/>
              <a:pPr/>
              <a:t>6/8/2015</a:t>
            </a:fld>
            <a:endParaRPr 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a:t>Via Beeld| Koptekst en voettekst kunt u deze tekst wijzigen</a:t>
            </a:r>
          </a:p>
        </p:txBody>
      </p:sp>
      <p:sp>
        <p:nvSpPr>
          <p:cNvPr id="7" name="Rectangle 11"/>
          <p:cNvSpPr>
            <a:spLocks noGrp="1" noChangeArrowheads="1"/>
          </p:cNvSpPr>
          <p:nvPr>
            <p:ph type="sldNum" sz="quarter" idx="12"/>
          </p:nvPr>
        </p:nvSpPr>
        <p:spPr>
          <a:ln/>
        </p:spPr>
        <p:txBody>
          <a:bodyPr/>
          <a:lstStyle>
            <a:lvl1pPr>
              <a:defRPr/>
            </a:lvl1pPr>
          </a:lstStyle>
          <a:p>
            <a:fld id="{17257A8B-54A6-B54E-8281-67F521519A5B}" type="slidenum">
              <a:rPr lang="en-US"/>
              <a:pPr/>
              <a:t>‹#›</a:t>
            </a:fld>
            <a:endParaRPr lang="en-US"/>
          </a:p>
        </p:txBody>
      </p:sp>
    </p:spTree>
    <p:extLst>
      <p:ext uri="{BB962C8B-B14F-4D97-AF65-F5344CB8AC3E}">
        <p14:creationId xmlns:p14="http://schemas.microsoft.com/office/powerpoint/2010/main" val="3278495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84213" y="549275"/>
            <a:ext cx="7343775" cy="1295400"/>
          </a:xfrm>
          <a:prstGeom prst="rect">
            <a:avLst/>
          </a:prstGeom>
        </p:spPr>
        <p:txBody>
          <a:bodyPr/>
          <a:lstStyle>
            <a:lvl1pPr marL="0" indent="0">
              <a:buNone/>
              <a:defRPr sz="3000" b="1">
                <a:latin typeface="Arial" pitchFamily="34" charset="0"/>
                <a:cs typeface="Arial" pitchFamily="34" charset="0"/>
              </a:defRPr>
            </a:lvl1pPr>
          </a:lstStyle>
          <a:p>
            <a:pPr lvl="0"/>
            <a:r>
              <a:rPr lang="en-US" smtClean="0"/>
              <a:t>Click to edit Master text styles</a:t>
            </a:r>
          </a:p>
        </p:txBody>
      </p:sp>
      <p:sp>
        <p:nvSpPr>
          <p:cNvPr id="11" name="Text Placeholder 10"/>
          <p:cNvSpPr>
            <a:spLocks noGrp="1"/>
          </p:cNvSpPr>
          <p:nvPr>
            <p:ph type="body" sz="quarter" idx="11"/>
          </p:nvPr>
        </p:nvSpPr>
        <p:spPr>
          <a:xfrm>
            <a:off x="684213" y="1916113"/>
            <a:ext cx="7343775" cy="3816350"/>
          </a:xfrm>
          <a:prstGeom prst="rect">
            <a:avLst/>
          </a:prstGeom>
        </p:spPr>
        <p:txBody>
          <a:bodyPr/>
          <a:lstStyle>
            <a:lvl1pPr marL="342900" indent="-342900">
              <a:buFontTx/>
              <a:buBlip>
                <a:blip r:embed="rId2"/>
              </a:buBlip>
              <a:defRPr sz="2000">
                <a:latin typeface="Arial" pitchFamily="34" charset="0"/>
                <a:cs typeface="Arial" pitchFamily="34" charset="0"/>
              </a:defRPr>
            </a:lvl1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08039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bwMode="black">
          <a:xfrm>
            <a:off x="827088" y="4389438"/>
            <a:ext cx="7593012" cy="755650"/>
          </a:xfrm>
        </p:spPr>
        <p:txBody>
          <a:bodyPr/>
          <a:lstStyle>
            <a:lvl1pPr algn="ctr">
              <a:defRPr sz="3500">
                <a:solidFill>
                  <a:schemeClr val="tx1"/>
                </a:solidFill>
              </a:defRPr>
            </a:lvl1pPr>
          </a:lstStyle>
          <a:p>
            <a:r>
              <a:rPr lang="en-US"/>
              <a:t>Klik om het opmaakprofiel te bewerken</a:t>
            </a:r>
          </a:p>
        </p:txBody>
      </p:sp>
      <p:sp>
        <p:nvSpPr>
          <p:cNvPr id="18435" name="Rectangle 3"/>
          <p:cNvSpPr>
            <a:spLocks noGrp="1" noChangeArrowheads="1"/>
          </p:cNvSpPr>
          <p:nvPr>
            <p:ph type="subTitle" idx="1"/>
          </p:nvPr>
        </p:nvSpPr>
        <p:spPr bwMode="black">
          <a:xfrm>
            <a:off x="827088" y="5272088"/>
            <a:ext cx="7593012" cy="773112"/>
          </a:xfrm>
        </p:spPr>
        <p:txBody>
          <a:bodyPr anchor="ctr" anchorCtr="1"/>
          <a:lstStyle>
            <a:lvl1pPr algn="ctr">
              <a:defRPr b="1"/>
            </a:lvl1pPr>
          </a:lstStyle>
          <a:p>
            <a:r>
              <a:rPr lang="en-US"/>
              <a:t>Klik om het opmaakprofiel van de modelondertitel te bewerken</a:t>
            </a:r>
          </a:p>
        </p:txBody>
      </p:sp>
      <p:sp>
        <p:nvSpPr>
          <p:cNvPr id="4" name="Rectangle 4"/>
          <p:cNvSpPr>
            <a:spLocks noGrp="1" noChangeArrowheads="1"/>
          </p:cNvSpPr>
          <p:nvPr>
            <p:ph type="dt" sz="half" idx="10"/>
          </p:nvPr>
        </p:nvSpPr>
        <p:spPr bwMode="black"/>
        <p:txBody>
          <a:bodyPr/>
          <a:lstStyle>
            <a:lvl1pPr>
              <a:defRPr/>
            </a:lvl1pPr>
          </a:lstStyle>
          <a:p>
            <a:fld id="{03563235-166C-364D-B03C-994B48E769B0}" type="datetime1">
              <a:rPr lang="en-US"/>
              <a:pPr/>
              <a:t>6/8/2015</a:t>
            </a:fld>
            <a:endParaRPr lang="en-US"/>
          </a:p>
        </p:txBody>
      </p:sp>
      <p:sp>
        <p:nvSpPr>
          <p:cNvPr id="5" name="Rectangle 5"/>
          <p:cNvSpPr>
            <a:spLocks noGrp="1" noChangeArrowheads="1"/>
          </p:cNvSpPr>
          <p:nvPr>
            <p:ph type="ftr" sz="quarter" idx="11"/>
          </p:nvPr>
        </p:nvSpPr>
        <p:spPr bwMode="black"/>
        <p:txBody>
          <a:bodyPr/>
          <a:lstStyle>
            <a:lvl1pPr>
              <a:defRPr/>
            </a:lvl1pPr>
          </a:lstStyle>
          <a:p>
            <a:pPr>
              <a:defRPr/>
            </a:pPr>
            <a:r>
              <a:rPr lang="en-US"/>
              <a:t>Via Beeld| Koptekst en voettekst kunt u deze tekst wijzigen</a:t>
            </a:r>
          </a:p>
        </p:txBody>
      </p:sp>
      <p:sp>
        <p:nvSpPr>
          <p:cNvPr id="6" name="Rectangle 6"/>
          <p:cNvSpPr>
            <a:spLocks noGrp="1" noChangeArrowheads="1"/>
          </p:cNvSpPr>
          <p:nvPr>
            <p:ph type="sldNum" sz="quarter" idx="12"/>
          </p:nvPr>
        </p:nvSpPr>
        <p:spPr bwMode="black"/>
        <p:txBody>
          <a:bodyPr/>
          <a:lstStyle>
            <a:lvl1pPr>
              <a:defRPr/>
            </a:lvl1pPr>
          </a:lstStyle>
          <a:p>
            <a:fld id="{926C8F2E-DF65-3D4F-BE8E-E549202193C7}" type="slidenum">
              <a:rPr lang="en-US"/>
              <a:pPr/>
              <a:t>‹#›</a:t>
            </a:fld>
            <a:endParaRPr lang="en-US"/>
          </a:p>
        </p:txBody>
      </p:sp>
    </p:spTree>
    <p:extLst>
      <p:ext uri="{BB962C8B-B14F-4D97-AF65-F5344CB8AC3E}">
        <p14:creationId xmlns:p14="http://schemas.microsoft.com/office/powerpoint/2010/main" val="324496001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fld id="{49991FE3-8F1B-274B-83E0-4E15DCE11985}" type="datetime1">
              <a:rPr lang="en-US"/>
              <a:pPr/>
              <a:t>6/8/2015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Via Beeld| Koptekst en voettekst kunt u deze tekst wijzigen</a:t>
            </a:r>
          </a:p>
        </p:txBody>
      </p:sp>
      <p:sp>
        <p:nvSpPr>
          <p:cNvPr id="6" name="Rectangle 6"/>
          <p:cNvSpPr>
            <a:spLocks noGrp="1" noChangeArrowheads="1"/>
          </p:cNvSpPr>
          <p:nvPr>
            <p:ph type="sldNum" sz="quarter" idx="12"/>
          </p:nvPr>
        </p:nvSpPr>
        <p:spPr>
          <a:ln/>
        </p:spPr>
        <p:txBody>
          <a:bodyPr/>
          <a:lstStyle>
            <a:lvl1pPr>
              <a:defRPr/>
            </a:lvl1pPr>
          </a:lstStyle>
          <a:p>
            <a:fld id="{59BFC6F0-F8A9-7740-84F7-82FD1452D37C}" type="slidenum">
              <a:rPr lang="en-US"/>
              <a:pPr/>
              <a:t>‹#›</a:t>
            </a:fld>
            <a:endParaRPr lang="en-US"/>
          </a:p>
        </p:txBody>
      </p:sp>
    </p:spTree>
    <p:extLst>
      <p:ext uri="{BB962C8B-B14F-4D97-AF65-F5344CB8AC3E}">
        <p14:creationId xmlns:p14="http://schemas.microsoft.com/office/powerpoint/2010/main" val="60941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nl-NL"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tekststijl van het model te bewerken</a:t>
            </a:r>
          </a:p>
        </p:txBody>
      </p:sp>
      <p:sp>
        <p:nvSpPr>
          <p:cNvPr id="4" name="Rectangle 4"/>
          <p:cNvSpPr>
            <a:spLocks noGrp="1" noChangeArrowheads="1"/>
          </p:cNvSpPr>
          <p:nvPr>
            <p:ph type="dt" sz="half" idx="10"/>
          </p:nvPr>
        </p:nvSpPr>
        <p:spPr>
          <a:ln/>
        </p:spPr>
        <p:txBody>
          <a:bodyPr/>
          <a:lstStyle>
            <a:lvl1pPr>
              <a:defRPr/>
            </a:lvl1pPr>
          </a:lstStyle>
          <a:p>
            <a:fld id="{7E6C78F8-61CA-7D47-8CF2-22287DD6FF63}" type="datetime1">
              <a:rPr lang="en-US"/>
              <a:pPr/>
              <a:t>6/8/2015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Via Beeld| Koptekst en voettekst kunt u deze tekst wijzigen</a:t>
            </a:r>
          </a:p>
        </p:txBody>
      </p:sp>
      <p:sp>
        <p:nvSpPr>
          <p:cNvPr id="6" name="Rectangle 6"/>
          <p:cNvSpPr>
            <a:spLocks noGrp="1" noChangeArrowheads="1"/>
          </p:cNvSpPr>
          <p:nvPr>
            <p:ph type="sldNum" sz="quarter" idx="12"/>
          </p:nvPr>
        </p:nvSpPr>
        <p:spPr>
          <a:ln/>
        </p:spPr>
        <p:txBody>
          <a:bodyPr/>
          <a:lstStyle>
            <a:lvl1pPr>
              <a:defRPr/>
            </a:lvl1pPr>
          </a:lstStyle>
          <a:p>
            <a:fld id="{6D74A81B-0CF4-CE49-8FE7-C459ABEBBC97}" type="slidenum">
              <a:rPr lang="en-US"/>
              <a:pPr/>
              <a:t>‹#›</a:t>
            </a:fld>
            <a:endParaRPr lang="en-US"/>
          </a:p>
        </p:txBody>
      </p:sp>
    </p:spTree>
    <p:extLst>
      <p:ext uri="{BB962C8B-B14F-4D97-AF65-F5344CB8AC3E}">
        <p14:creationId xmlns:p14="http://schemas.microsoft.com/office/powerpoint/2010/main" val="4229402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628650" y="1906588"/>
            <a:ext cx="3630613" cy="3851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411663" y="1906588"/>
            <a:ext cx="3630612" cy="3851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4"/>
          <p:cNvSpPr>
            <a:spLocks noGrp="1" noChangeArrowheads="1"/>
          </p:cNvSpPr>
          <p:nvPr>
            <p:ph type="dt" sz="half" idx="10"/>
          </p:nvPr>
        </p:nvSpPr>
        <p:spPr>
          <a:ln/>
        </p:spPr>
        <p:txBody>
          <a:bodyPr/>
          <a:lstStyle>
            <a:lvl1pPr>
              <a:defRPr/>
            </a:lvl1pPr>
          </a:lstStyle>
          <a:p>
            <a:fld id="{B1020D0C-9640-4C4D-81CC-8C0BEBCB8267}" type="datetime1">
              <a:rPr lang="en-US"/>
              <a:pPr/>
              <a:t>6/8/2015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Via Beeld| Koptekst en voettekst kunt u deze tekst wijzigen</a:t>
            </a:r>
          </a:p>
        </p:txBody>
      </p:sp>
      <p:sp>
        <p:nvSpPr>
          <p:cNvPr id="7" name="Rectangle 6"/>
          <p:cNvSpPr>
            <a:spLocks noGrp="1" noChangeArrowheads="1"/>
          </p:cNvSpPr>
          <p:nvPr>
            <p:ph type="sldNum" sz="quarter" idx="12"/>
          </p:nvPr>
        </p:nvSpPr>
        <p:spPr>
          <a:ln/>
        </p:spPr>
        <p:txBody>
          <a:bodyPr/>
          <a:lstStyle>
            <a:lvl1pPr>
              <a:defRPr/>
            </a:lvl1pPr>
          </a:lstStyle>
          <a:p>
            <a:fld id="{94848D22-57A5-E545-A720-06737895AFF4}" type="slidenum">
              <a:rPr lang="en-US"/>
              <a:pPr/>
              <a:t>‹#›</a:t>
            </a:fld>
            <a:endParaRPr lang="en-US"/>
          </a:p>
        </p:txBody>
      </p:sp>
    </p:spTree>
    <p:extLst>
      <p:ext uri="{BB962C8B-B14F-4D97-AF65-F5344CB8AC3E}">
        <p14:creationId xmlns:p14="http://schemas.microsoft.com/office/powerpoint/2010/main" val="1295358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4"/>
          <p:cNvSpPr>
            <a:spLocks noGrp="1" noChangeArrowheads="1"/>
          </p:cNvSpPr>
          <p:nvPr>
            <p:ph type="dt" sz="half" idx="10"/>
          </p:nvPr>
        </p:nvSpPr>
        <p:spPr>
          <a:ln/>
        </p:spPr>
        <p:txBody>
          <a:bodyPr/>
          <a:lstStyle>
            <a:lvl1pPr>
              <a:defRPr/>
            </a:lvl1pPr>
          </a:lstStyle>
          <a:p>
            <a:fld id="{F9A35850-671F-CA41-9026-451C1A2931BE}" type="datetime1">
              <a:rPr lang="en-US"/>
              <a:pPr/>
              <a:t>6/8/2015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Via Beeld| Koptekst en voettekst kunt u deze tekst wijzigen</a:t>
            </a:r>
          </a:p>
        </p:txBody>
      </p:sp>
      <p:sp>
        <p:nvSpPr>
          <p:cNvPr id="9" name="Rectangle 6"/>
          <p:cNvSpPr>
            <a:spLocks noGrp="1" noChangeArrowheads="1"/>
          </p:cNvSpPr>
          <p:nvPr>
            <p:ph type="sldNum" sz="quarter" idx="12"/>
          </p:nvPr>
        </p:nvSpPr>
        <p:spPr>
          <a:ln/>
        </p:spPr>
        <p:txBody>
          <a:bodyPr/>
          <a:lstStyle>
            <a:lvl1pPr>
              <a:defRPr/>
            </a:lvl1pPr>
          </a:lstStyle>
          <a:p>
            <a:fld id="{6B4191E6-ADFF-334D-A8E6-11D69B194B23}" type="slidenum">
              <a:rPr lang="en-US"/>
              <a:pPr/>
              <a:t>‹#›</a:t>
            </a:fld>
            <a:endParaRPr lang="en-US"/>
          </a:p>
        </p:txBody>
      </p:sp>
    </p:spTree>
    <p:extLst>
      <p:ext uri="{BB962C8B-B14F-4D97-AF65-F5344CB8AC3E}">
        <p14:creationId xmlns:p14="http://schemas.microsoft.com/office/powerpoint/2010/main" val="2881035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4" name="Rectangle 9"/>
          <p:cNvSpPr>
            <a:spLocks noGrp="1" noChangeArrowheads="1"/>
          </p:cNvSpPr>
          <p:nvPr>
            <p:ph type="dt" sz="half" idx="10"/>
          </p:nvPr>
        </p:nvSpPr>
        <p:spPr>
          <a:ln/>
        </p:spPr>
        <p:txBody>
          <a:bodyPr/>
          <a:lstStyle>
            <a:lvl1pPr>
              <a:defRPr/>
            </a:lvl1pPr>
          </a:lstStyle>
          <a:p>
            <a:fld id="{D7581048-C6A0-FD4A-9671-87CA7065EC4D}" type="datetime1">
              <a:rPr lang="en-US"/>
              <a:pPr/>
              <a:t>6/8/2015</a:t>
            </a:fld>
            <a:endParaRPr 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a:t>Via Beeld| Koptekst en voettekst kunt u deze tekst wijzigen</a:t>
            </a:r>
          </a:p>
        </p:txBody>
      </p:sp>
      <p:sp>
        <p:nvSpPr>
          <p:cNvPr id="6" name="Rectangle 11"/>
          <p:cNvSpPr>
            <a:spLocks noGrp="1" noChangeArrowheads="1"/>
          </p:cNvSpPr>
          <p:nvPr>
            <p:ph type="sldNum" sz="quarter" idx="12"/>
          </p:nvPr>
        </p:nvSpPr>
        <p:spPr>
          <a:ln/>
        </p:spPr>
        <p:txBody>
          <a:bodyPr/>
          <a:lstStyle>
            <a:lvl1pPr>
              <a:defRPr/>
            </a:lvl1pPr>
          </a:lstStyle>
          <a:p>
            <a:fld id="{7ADB040F-20E0-AE4B-BA83-DDAA198A21A0}" type="slidenum">
              <a:rPr lang="en-US"/>
              <a:pPr/>
              <a:t>‹#›</a:t>
            </a:fld>
            <a:endParaRPr lang="en-US"/>
          </a:p>
        </p:txBody>
      </p:sp>
    </p:spTree>
    <p:extLst>
      <p:ext uri="{BB962C8B-B14F-4D97-AF65-F5344CB8AC3E}">
        <p14:creationId xmlns:p14="http://schemas.microsoft.com/office/powerpoint/2010/main" val="670186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Rectangle 4"/>
          <p:cNvSpPr>
            <a:spLocks noGrp="1" noChangeArrowheads="1"/>
          </p:cNvSpPr>
          <p:nvPr>
            <p:ph type="dt" sz="half" idx="10"/>
          </p:nvPr>
        </p:nvSpPr>
        <p:spPr>
          <a:ln/>
        </p:spPr>
        <p:txBody>
          <a:bodyPr/>
          <a:lstStyle>
            <a:lvl1pPr>
              <a:defRPr/>
            </a:lvl1pPr>
          </a:lstStyle>
          <a:p>
            <a:fld id="{AF76C07F-5FC9-E34E-B15A-4BED4A98CEEE}" type="datetime1">
              <a:rPr lang="en-US"/>
              <a:pPr/>
              <a:t>6/8/2015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Via Beeld| Koptekst en voettekst kunt u deze tekst wijzigen</a:t>
            </a:r>
          </a:p>
        </p:txBody>
      </p:sp>
      <p:sp>
        <p:nvSpPr>
          <p:cNvPr id="5" name="Rectangle 6"/>
          <p:cNvSpPr>
            <a:spLocks noGrp="1" noChangeArrowheads="1"/>
          </p:cNvSpPr>
          <p:nvPr>
            <p:ph type="sldNum" sz="quarter" idx="12"/>
          </p:nvPr>
        </p:nvSpPr>
        <p:spPr>
          <a:ln/>
        </p:spPr>
        <p:txBody>
          <a:bodyPr/>
          <a:lstStyle>
            <a:lvl1pPr>
              <a:defRPr/>
            </a:lvl1pPr>
          </a:lstStyle>
          <a:p>
            <a:fld id="{3AEF5319-BA50-1143-A5BF-D93B22D7E7EC}" type="slidenum">
              <a:rPr lang="en-US"/>
              <a:pPr/>
              <a:t>‹#›</a:t>
            </a:fld>
            <a:endParaRPr lang="en-US"/>
          </a:p>
        </p:txBody>
      </p:sp>
    </p:spTree>
    <p:extLst>
      <p:ext uri="{BB962C8B-B14F-4D97-AF65-F5344CB8AC3E}">
        <p14:creationId xmlns:p14="http://schemas.microsoft.com/office/powerpoint/2010/main" val="3549737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0487D0AB-98EF-2E49-B9E3-877352B38CBF}" type="datetime1">
              <a:rPr lang="en-US"/>
              <a:pPr/>
              <a:t>6/8/2015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Via Beeld| Koptekst en voettekst kunt u deze tekst wijzigen</a:t>
            </a:r>
          </a:p>
        </p:txBody>
      </p:sp>
      <p:sp>
        <p:nvSpPr>
          <p:cNvPr id="4" name="Rectangle 6"/>
          <p:cNvSpPr>
            <a:spLocks noGrp="1" noChangeArrowheads="1"/>
          </p:cNvSpPr>
          <p:nvPr>
            <p:ph type="sldNum" sz="quarter" idx="12"/>
          </p:nvPr>
        </p:nvSpPr>
        <p:spPr>
          <a:ln/>
        </p:spPr>
        <p:txBody>
          <a:bodyPr/>
          <a:lstStyle>
            <a:lvl1pPr>
              <a:defRPr/>
            </a:lvl1pPr>
          </a:lstStyle>
          <a:p>
            <a:fld id="{C99C389B-1515-3C4A-8AFB-05ABE9AC433D}" type="slidenum">
              <a:rPr lang="en-US"/>
              <a:pPr/>
              <a:t>‹#›</a:t>
            </a:fld>
            <a:endParaRPr lang="en-US"/>
          </a:p>
        </p:txBody>
      </p:sp>
    </p:spTree>
    <p:extLst>
      <p:ext uri="{BB962C8B-B14F-4D97-AF65-F5344CB8AC3E}">
        <p14:creationId xmlns:p14="http://schemas.microsoft.com/office/powerpoint/2010/main" val="2290242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Rectangle 4"/>
          <p:cNvSpPr>
            <a:spLocks noGrp="1" noChangeArrowheads="1"/>
          </p:cNvSpPr>
          <p:nvPr>
            <p:ph type="dt" sz="half" idx="10"/>
          </p:nvPr>
        </p:nvSpPr>
        <p:spPr>
          <a:ln/>
        </p:spPr>
        <p:txBody>
          <a:bodyPr/>
          <a:lstStyle>
            <a:lvl1pPr>
              <a:defRPr/>
            </a:lvl1pPr>
          </a:lstStyle>
          <a:p>
            <a:fld id="{8D7F667B-0887-CA4C-96EA-AD037CF3C226}" type="datetime1">
              <a:rPr lang="en-US"/>
              <a:pPr/>
              <a:t>6/8/2015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Via Beeld| Koptekst en voettekst kunt u deze tekst wijzigen</a:t>
            </a:r>
          </a:p>
        </p:txBody>
      </p:sp>
      <p:sp>
        <p:nvSpPr>
          <p:cNvPr id="7" name="Rectangle 6"/>
          <p:cNvSpPr>
            <a:spLocks noGrp="1" noChangeArrowheads="1"/>
          </p:cNvSpPr>
          <p:nvPr>
            <p:ph type="sldNum" sz="quarter" idx="12"/>
          </p:nvPr>
        </p:nvSpPr>
        <p:spPr>
          <a:ln/>
        </p:spPr>
        <p:txBody>
          <a:bodyPr/>
          <a:lstStyle>
            <a:lvl1pPr>
              <a:defRPr/>
            </a:lvl1pPr>
          </a:lstStyle>
          <a:p>
            <a:fld id="{37B9BA9A-D7B5-774C-B862-D4DCC98288E2}" type="slidenum">
              <a:rPr lang="en-US"/>
              <a:pPr/>
              <a:t>‹#›</a:t>
            </a:fld>
            <a:endParaRPr lang="en-US"/>
          </a:p>
        </p:txBody>
      </p:sp>
    </p:spTree>
    <p:extLst>
      <p:ext uri="{BB962C8B-B14F-4D97-AF65-F5344CB8AC3E}">
        <p14:creationId xmlns:p14="http://schemas.microsoft.com/office/powerpoint/2010/main" val="7658452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Rectangle 4"/>
          <p:cNvSpPr>
            <a:spLocks noGrp="1" noChangeArrowheads="1"/>
          </p:cNvSpPr>
          <p:nvPr>
            <p:ph type="dt" sz="half" idx="10"/>
          </p:nvPr>
        </p:nvSpPr>
        <p:spPr>
          <a:ln/>
        </p:spPr>
        <p:txBody>
          <a:bodyPr/>
          <a:lstStyle>
            <a:lvl1pPr>
              <a:defRPr/>
            </a:lvl1pPr>
          </a:lstStyle>
          <a:p>
            <a:fld id="{2CCB8F8F-D771-864D-AF6F-F1F20B718933}" type="datetime1">
              <a:rPr lang="en-US"/>
              <a:pPr/>
              <a:t>6/8/2015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Via Beeld| Koptekst en voettekst kunt u deze tekst wijzigen</a:t>
            </a:r>
          </a:p>
        </p:txBody>
      </p:sp>
      <p:sp>
        <p:nvSpPr>
          <p:cNvPr id="7" name="Rectangle 6"/>
          <p:cNvSpPr>
            <a:spLocks noGrp="1" noChangeArrowheads="1"/>
          </p:cNvSpPr>
          <p:nvPr>
            <p:ph type="sldNum" sz="quarter" idx="12"/>
          </p:nvPr>
        </p:nvSpPr>
        <p:spPr>
          <a:ln/>
        </p:spPr>
        <p:txBody>
          <a:bodyPr/>
          <a:lstStyle>
            <a:lvl1pPr>
              <a:defRPr/>
            </a:lvl1pPr>
          </a:lstStyle>
          <a:p>
            <a:fld id="{1B889B2E-9B6F-744A-A7DF-56DD9DE8F29C}" type="slidenum">
              <a:rPr lang="en-US"/>
              <a:pPr/>
              <a:t>‹#›</a:t>
            </a:fld>
            <a:endParaRPr lang="en-US"/>
          </a:p>
        </p:txBody>
      </p:sp>
    </p:spTree>
    <p:extLst>
      <p:ext uri="{BB962C8B-B14F-4D97-AF65-F5344CB8AC3E}">
        <p14:creationId xmlns:p14="http://schemas.microsoft.com/office/powerpoint/2010/main" val="25803584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fld id="{96CCF653-725A-7A4F-A0C9-75D28D218E36}" type="datetime1">
              <a:rPr lang="en-US"/>
              <a:pPr/>
              <a:t>6/8/2015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Via Beeld| Koptekst en voettekst kunt u deze tekst wijzigen</a:t>
            </a:r>
          </a:p>
        </p:txBody>
      </p:sp>
      <p:sp>
        <p:nvSpPr>
          <p:cNvPr id="6" name="Rectangle 6"/>
          <p:cNvSpPr>
            <a:spLocks noGrp="1" noChangeArrowheads="1"/>
          </p:cNvSpPr>
          <p:nvPr>
            <p:ph type="sldNum" sz="quarter" idx="12"/>
          </p:nvPr>
        </p:nvSpPr>
        <p:spPr>
          <a:ln/>
        </p:spPr>
        <p:txBody>
          <a:bodyPr/>
          <a:lstStyle>
            <a:lvl1pPr>
              <a:defRPr/>
            </a:lvl1pPr>
          </a:lstStyle>
          <a:p>
            <a:fld id="{C20C6F1D-3EFF-5F4E-9177-50101D89866D}" type="slidenum">
              <a:rPr lang="en-US"/>
              <a:pPr/>
              <a:t>‹#›</a:t>
            </a:fld>
            <a:endParaRPr lang="en-US"/>
          </a:p>
        </p:txBody>
      </p:sp>
    </p:spTree>
    <p:extLst>
      <p:ext uri="{BB962C8B-B14F-4D97-AF65-F5344CB8AC3E}">
        <p14:creationId xmlns:p14="http://schemas.microsoft.com/office/powerpoint/2010/main" val="563091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189663" y="539750"/>
            <a:ext cx="1852612" cy="5218113"/>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628650" y="539750"/>
            <a:ext cx="5408613" cy="5218113"/>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fld id="{8354C2BF-B3A5-F447-A34B-F20FA5C77583}" type="datetime1">
              <a:rPr lang="en-US"/>
              <a:pPr/>
              <a:t>6/8/2015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Via Beeld| Koptekst en voettekst kunt u deze tekst wijzigen</a:t>
            </a:r>
          </a:p>
        </p:txBody>
      </p:sp>
      <p:sp>
        <p:nvSpPr>
          <p:cNvPr id="6" name="Rectangle 6"/>
          <p:cNvSpPr>
            <a:spLocks noGrp="1" noChangeArrowheads="1"/>
          </p:cNvSpPr>
          <p:nvPr>
            <p:ph type="sldNum" sz="quarter" idx="12"/>
          </p:nvPr>
        </p:nvSpPr>
        <p:spPr>
          <a:ln/>
        </p:spPr>
        <p:txBody>
          <a:bodyPr/>
          <a:lstStyle>
            <a:lvl1pPr>
              <a:defRPr/>
            </a:lvl1pPr>
          </a:lstStyle>
          <a:p>
            <a:fld id="{D498B161-427B-0A4F-AA8E-2E5B2AD99785}" type="slidenum">
              <a:rPr lang="en-US"/>
              <a:pPr/>
              <a:t>‹#›</a:t>
            </a:fld>
            <a:endParaRPr lang="en-US"/>
          </a:p>
        </p:txBody>
      </p:sp>
    </p:spTree>
    <p:extLst>
      <p:ext uri="{BB962C8B-B14F-4D97-AF65-F5344CB8AC3E}">
        <p14:creationId xmlns:p14="http://schemas.microsoft.com/office/powerpoint/2010/main" val="113638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nl-NL"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tekststijl van het model te bewerken</a:t>
            </a:r>
          </a:p>
        </p:txBody>
      </p:sp>
      <p:sp>
        <p:nvSpPr>
          <p:cNvPr id="4" name="Rectangle 9"/>
          <p:cNvSpPr>
            <a:spLocks noGrp="1" noChangeArrowheads="1"/>
          </p:cNvSpPr>
          <p:nvPr>
            <p:ph type="dt" sz="half" idx="10"/>
          </p:nvPr>
        </p:nvSpPr>
        <p:spPr>
          <a:ln/>
        </p:spPr>
        <p:txBody>
          <a:bodyPr/>
          <a:lstStyle>
            <a:lvl1pPr>
              <a:defRPr/>
            </a:lvl1pPr>
          </a:lstStyle>
          <a:p>
            <a:fld id="{EC6C7B8C-323C-DE43-BCDB-8ECC6B2DED12}" type="datetime1">
              <a:rPr lang="en-US"/>
              <a:pPr/>
              <a:t>6/8/2015</a:t>
            </a:fld>
            <a:endParaRPr 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a:t>Via Beeld| Koptekst en voettekst kunt u deze tekst wijzigen</a:t>
            </a:r>
          </a:p>
        </p:txBody>
      </p:sp>
      <p:sp>
        <p:nvSpPr>
          <p:cNvPr id="6" name="Rectangle 11"/>
          <p:cNvSpPr>
            <a:spLocks noGrp="1" noChangeArrowheads="1"/>
          </p:cNvSpPr>
          <p:nvPr>
            <p:ph type="sldNum" sz="quarter" idx="12"/>
          </p:nvPr>
        </p:nvSpPr>
        <p:spPr>
          <a:ln/>
        </p:spPr>
        <p:txBody>
          <a:bodyPr/>
          <a:lstStyle>
            <a:lvl1pPr>
              <a:defRPr/>
            </a:lvl1pPr>
          </a:lstStyle>
          <a:p>
            <a:fld id="{5545EC7B-0B68-8943-B757-A3B6502EBC4C}" type="slidenum">
              <a:rPr lang="en-US"/>
              <a:pPr/>
              <a:t>‹#›</a:t>
            </a:fld>
            <a:endParaRPr lang="en-US"/>
          </a:p>
        </p:txBody>
      </p:sp>
    </p:spTree>
    <p:extLst>
      <p:ext uri="{BB962C8B-B14F-4D97-AF65-F5344CB8AC3E}">
        <p14:creationId xmlns:p14="http://schemas.microsoft.com/office/powerpoint/2010/main" val="850559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628650" y="1906588"/>
            <a:ext cx="3630613" cy="3851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4" name="Tijdelijke aanduiding voor inhoud 3"/>
          <p:cNvSpPr>
            <a:spLocks noGrp="1"/>
          </p:cNvSpPr>
          <p:nvPr>
            <p:ph sz="half" idx="2"/>
          </p:nvPr>
        </p:nvSpPr>
        <p:spPr>
          <a:xfrm>
            <a:off x="4411663" y="1906588"/>
            <a:ext cx="3630612" cy="3851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9"/>
          <p:cNvSpPr>
            <a:spLocks noGrp="1" noChangeArrowheads="1"/>
          </p:cNvSpPr>
          <p:nvPr>
            <p:ph type="dt" sz="half" idx="10"/>
          </p:nvPr>
        </p:nvSpPr>
        <p:spPr>
          <a:ln/>
        </p:spPr>
        <p:txBody>
          <a:bodyPr/>
          <a:lstStyle>
            <a:lvl1pPr>
              <a:defRPr/>
            </a:lvl1pPr>
          </a:lstStyle>
          <a:p>
            <a:fld id="{5DAECB98-2397-274A-B097-9AAE86456BA1}" type="datetime1">
              <a:rPr lang="en-US"/>
              <a:pPr/>
              <a:t>6/8/2015</a:t>
            </a:fld>
            <a:endParaRPr 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a:t>Via Beeld| Koptekst en voettekst kunt u deze tekst wijzigen</a:t>
            </a:r>
          </a:p>
        </p:txBody>
      </p:sp>
      <p:sp>
        <p:nvSpPr>
          <p:cNvPr id="7" name="Rectangle 11"/>
          <p:cNvSpPr>
            <a:spLocks noGrp="1" noChangeArrowheads="1"/>
          </p:cNvSpPr>
          <p:nvPr>
            <p:ph type="sldNum" sz="quarter" idx="12"/>
          </p:nvPr>
        </p:nvSpPr>
        <p:spPr>
          <a:ln/>
        </p:spPr>
        <p:txBody>
          <a:bodyPr/>
          <a:lstStyle>
            <a:lvl1pPr>
              <a:defRPr/>
            </a:lvl1pPr>
          </a:lstStyle>
          <a:p>
            <a:fld id="{CEEBC677-2760-E14C-AD50-1DAA52A70DC8}" type="slidenum">
              <a:rPr lang="en-US"/>
              <a:pPr/>
              <a:t>‹#›</a:t>
            </a:fld>
            <a:endParaRPr lang="en-US"/>
          </a:p>
        </p:txBody>
      </p:sp>
    </p:spTree>
    <p:extLst>
      <p:ext uri="{BB962C8B-B14F-4D97-AF65-F5344CB8AC3E}">
        <p14:creationId xmlns:p14="http://schemas.microsoft.com/office/powerpoint/2010/main" val="2701737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9"/>
          <p:cNvSpPr>
            <a:spLocks noGrp="1" noChangeArrowheads="1"/>
          </p:cNvSpPr>
          <p:nvPr>
            <p:ph type="dt" sz="half" idx="10"/>
          </p:nvPr>
        </p:nvSpPr>
        <p:spPr>
          <a:ln/>
        </p:spPr>
        <p:txBody>
          <a:bodyPr/>
          <a:lstStyle>
            <a:lvl1pPr>
              <a:defRPr/>
            </a:lvl1pPr>
          </a:lstStyle>
          <a:p>
            <a:fld id="{2CB910A2-A7BC-B348-94EB-DECC7B3F7AED}" type="datetime1">
              <a:rPr lang="en-US"/>
              <a:pPr/>
              <a:t>6/8/2015</a:t>
            </a:fld>
            <a:endParaRPr lang="en-US"/>
          </a:p>
        </p:txBody>
      </p:sp>
      <p:sp>
        <p:nvSpPr>
          <p:cNvPr id="8" name="Rectangle 10"/>
          <p:cNvSpPr>
            <a:spLocks noGrp="1" noChangeArrowheads="1"/>
          </p:cNvSpPr>
          <p:nvPr>
            <p:ph type="ftr" sz="quarter" idx="11"/>
          </p:nvPr>
        </p:nvSpPr>
        <p:spPr>
          <a:ln/>
        </p:spPr>
        <p:txBody>
          <a:bodyPr/>
          <a:lstStyle>
            <a:lvl1pPr>
              <a:defRPr/>
            </a:lvl1pPr>
          </a:lstStyle>
          <a:p>
            <a:pPr>
              <a:defRPr/>
            </a:pPr>
            <a:r>
              <a:rPr lang="en-US"/>
              <a:t>Via Beeld| Koptekst en voettekst kunt u deze tekst wijzigen</a:t>
            </a:r>
          </a:p>
        </p:txBody>
      </p:sp>
      <p:sp>
        <p:nvSpPr>
          <p:cNvPr id="9" name="Rectangle 11"/>
          <p:cNvSpPr>
            <a:spLocks noGrp="1" noChangeArrowheads="1"/>
          </p:cNvSpPr>
          <p:nvPr>
            <p:ph type="sldNum" sz="quarter" idx="12"/>
          </p:nvPr>
        </p:nvSpPr>
        <p:spPr>
          <a:ln/>
        </p:spPr>
        <p:txBody>
          <a:bodyPr/>
          <a:lstStyle>
            <a:lvl1pPr>
              <a:defRPr/>
            </a:lvl1pPr>
          </a:lstStyle>
          <a:p>
            <a:fld id="{35557DB4-3E26-1D4C-A6DA-6542D5C52824}" type="slidenum">
              <a:rPr lang="en-US"/>
              <a:pPr/>
              <a:t>‹#›</a:t>
            </a:fld>
            <a:endParaRPr lang="en-US"/>
          </a:p>
        </p:txBody>
      </p:sp>
    </p:spTree>
    <p:extLst>
      <p:ext uri="{BB962C8B-B14F-4D97-AF65-F5344CB8AC3E}">
        <p14:creationId xmlns:p14="http://schemas.microsoft.com/office/powerpoint/2010/main" val="3401288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Rectangle 9"/>
          <p:cNvSpPr>
            <a:spLocks noGrp="1" noChangeArrowheads="1"/>
          </p:cNvSpPr>
          <p:nvPr>
            <p:ph type="dt" sz="half" idx="10"/>
          </p:nvPr>
        </p:nvSpPr>
        <p:spPr>
          <a:ln/>
        </p:spPr>
        <p:txBody>
          <a:bodyPr/>
          <a:lstStyle>
            <a:lvl1pPr>
              <a:defRPr/>
            </a:lvl1pPr>
          </a:lstStyle>
          <a:p>
            <a:fld id="{1E0E09D2-AEBA-0C4E-B52D-B71887576A40}" type="datetime1">
              <a:rPr lang="en-US"/>
              <a:pPr/>
              <a:t>6/8/2015</a:t>
            </a:fld>
            <a:endParaRPr lang="en-US"/>
          </a:p>
        </p:txBody>
      </p:sp>
      <p:sp>
        <p:nvSpPr>
          <p:cNvPr id="4" name="Rectangle 10"/>
          <p:cNvSpPr>
            <a:spLocks noGrp="1" noChangeArrowheads="1"/>
          </p:cNvSpPr>
          <p:nvPr>
            <p:ph type="ftr" sz="quarter" idx="11"/>
          </p:nvPr>
        </p:nvSpPr>
        <p:spPr>
          <a:ln/>
        </p:spPr>
        <p:txBody>
          <a:bodyPr/>
          <a:lstStyle>
            <a:lvl1pPr>
              <a:defRPr/>
            </a:lvl1pPr>
          </a:lstStyle>
          <a:p>
            <a:pPr>
              <a:defRPr/>
            </a:pPr>
            <a:r>
              <a:rPr lang="en-US"/>
              <a:t>Via Beeld| Koptekst en voettekst kunt u deze tekst wijzigen</a:t>
            </a:r>
          </a:p>
        </p:txBody>
      </p:sp>
      <p:sp>
        <p:nvSpPr>
          <p:cNvPr id="5" name="Rectangle 11"/>
          <p:cNvSpPr>
            <a:spLocks noGrp="1" noChangeArrowheads="1"/>
          </p:cNvSpPr>
          <p:nvPr>
            <p:ph type="sldNum" sz="quarter" idx="12"/>
          </p:nvPr>
        </p:nvSpPr>
        <p:spPr>
          <a:ln/>
        </p:spPr>
        <p:txBody>
          <a:bodyPr/>
          <a:lstStyle>
            <a:lvl1pPr>
              <a:defRPr/>
            </a:lvl1pPr>
          </a:lstStyle>
          <a:p>
            <a:fld id="{F4C5DEFE-EA53-474A-BAC2-112796D78BEB}" type="slidenum">
              <a:rPr lang="en-US"/>
              <a:pPr/>
              <a:t>‹#›</a:t>
            </a:fld>
            <a:endParaRPr lang="en-US"/>
          </a:p>
        </p:txBody>
      </p:sp>
    </p:spTree>
    <p:extLst>
      <p:ext uri="{BB962C8B-B14F-4D97-AF65-F5344CB8AC3E}">
        <p14:creationId xmlns:p14="http://schemas.microsoft.com/office/powerpoint/2010/main" val="1365514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fld id="{2EFA07AA-F193-4A49-B8D0-78FBEA5FD606}" type="datetime1">
              <a:rPr lang="en-US"/>
              <a:pPr/>
              <a:t>6/8/2015</a:t>
            </a:fld>
            <a:endParaRPr lang="en-US"/>
          </a:p>
        </p:txBody>
      </p:sp>
      <p:sp>
        <p:nvSpPr>
          <p:cNvPr id="3" name="Rectangle 10"/>
          <p:cNvSpPr>
            <a:spLocks noGrp="1" noChangeArrowheads="1"/>
          </p:cNvSpPr>
          <p:nvPr>
            <p:ph type="ftr" sz="quarter" idx="11"/>
          </p:nvPr>
        </p:nvSpPr>
        <p:spPr>
          <a:ln/>
        </p:spPr>
        <p:txBody>
          <a:bodyPr/>
          <a:lstStyle>
            <a:lvl1pPr>
              <a:defRPr/>
            </a:lvl1pPr>
          </a:lstStyle>
          <a:p>
            <a:pPr>
              <a:defRPr/>
            </a:pPr>
            <a:r>
              <a:rPr lang="en-US"/>
              <a:t>Via Beeld| Koptekst en voettekst kunt u deze tekst wijzigen</a:t>
            </a:r>
          </a:p>
        </p:txBody>
      </p:sp>
      <p:sp>
        <p:nvSpPr>
          <p:cNvPr id="4" name="Rectangle 11"/>
          <p:cNvSpPr>
            <a:spLocks noGrp="1" noChangeArrowheads="1"/>
          </p:cNvSpPr>
          <p:nvPr>
            <p:ph type="sldNum" sz="quarter" idx="12"/>
          </p:nvPr>
        </p:nvSpPr>
        <p:spPr>
          <a:ln/>
        </p:spPr>
        <p:txBody>
          <a:bodyPr/>
          <a:lstStyle>
            <a:lvl1pPr>
              <a:defRPr/>
            </a:lvl1pPr>
          </a:lstStyle>
          <a:p>
            <a:fld id="{FE63E1A7-3001-CA4B-9BC1-310F0207AC0C}" type="slidenum">
              <a:rPr lang="en-US"/>
              <a:pPr/>
              <a:t>‹#›</a:t>
            </a:fld>
            <a:endParaRPr lang="en-US"/>
          </a:p>
        </p:txBody>
      </p:sp>
    </p:spTree>
    <p:extLst>
      <p:ext uri="{BB962C8B-B14F-4D97-AF65-F5344CB8AC3E}">
        <p14:creationId xmlns:p14="http://schemas.microsoft.com/office/powerpoint/2010/main" val="274563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Rectangle 9"/>
          <p:cNvSpPr>
            <a:spLocks noGrp="1" noChangeArrowheads="1"/>
          </p:cNvSpPr>
          <p:nvPr>
            <p:ph type="dt" sz="half" idx="10"/>
          </p:nvPr>
        </p:nvSpPr>
        <p:spPr>
          <a:ln/>
        </p:spPr>
        <p:txBody>
          <a:bodyPr/>
          <a:lstStyle>
            <a:lvl1pPr>
              <a:defRPr/>
            </a:lvl1pPr>
          </a:lstStyle>
          <a:p>
            <a:fld id="{DD1933EE-F6A4-B14D-B5C6-60700BA7C902}" type="datetime1">
              <a:rPr lang="en-US"/>
              <a:pPr/>
              <a:t>6/8/2015</a:t>
            </a:fld>
            <a:endParaRPr 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a:t>Via Beeld| Koptekst en voettekst kunt u deze tekst wijzigen</a:t>
            </a:r>
          </a:p>
        </p:txBody>
      </p:sp>
      <p:sp>
        <p:nvSpPr>
          <p:cNvPr id="7" name="Rectangle 11"/>
          <p:cNvSpPr>
            <a:spLocks noGrp="1" noChangeArrowheads="1"/>
          </p:cNvSpPr>
          <p:nvPr>
            <p:ph type="sldNum" sz="quarter" idx="12"/>
          </p:nvPr>
        </p:nvSpPr>
        <p:spPr>
          <a:ln/>
        </p:spPr>
        <p:txBody>
          <a:bodyPr/>
          <a:lstStyle>
            <a:lvl1pPr>
              <a:defRPr/>
            </a:lvl1pPr>
          </a:lstStyle>
          <a:p>
            <a:fld id="{0041C1DA-71A8-A240-BDE7-5E20587C9F78}" type="slidenum">
              <a:rPr lang="en-US"/>
              <a:pPr/>
              <a:t>‹#›</a:t>
            </a:fld>
            <a:endParaRPr lang="en-US"/>
          </a:p>
        </p:txBody>
      </p:sp>
    </p:spTree>
    <p:extLst>
      <p:ext uri="{BB962C8B-B14F-4D97-AF65-F5344CB8AC3E}">
        <p14:creationId xmlns:p14="http://schemas.microsoft.com/office/powerpoint/2010/main" val="2662769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Rectangle 9"/>
          <p:cNvSpPr>
            <a:spLocks noGrp="1" noChangeArrowheads="1"/>
          </p:cNvSpPr>
          <p:nvPr>
            <p:ph type="dt" sz="half" idx="10"/>
          </p:nvPr>
        </p:nvSpPr>
        <p:spPr>
          <a:ln/>
        </p:spPr>
        <p:txBody>
          <a:bodyPr/>
          <a:lstStyle>
            <a:lvl1pPr>
              <a:defRPr/>
            </a:lvl1pPr>
          </a:lstStyle>
          <a:p>
            <a:fld id="{F6E179A9-8938-CF4B-B298-B9D8B15CCD8A}" type="datetime1">
              <a:rPr lang="en-US"/>
              <a:pPr/>
              <a:t>6/8/2015</a:t>
            </a:fld>
            <a:endParaRPr 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a:t>Via Beeld| Koptekst en voettekst kunt u deze tekst wijzigen</a:t>
            </a:r>
          </a:p>
        </p:txBody>
      </p:sp>
      <p:sp>
        <p:nvSpPr>
          <p:cNvPr id="7" name="Rectangle 11"/>
          <p:cNvSpPr>
            <a:spLocks noGrp="1" noChangeArrowheads="1"/>
          </p:cNvSpPr>
          <p:nvPr>
            <p:ph type="sldNum" sz="quarter" idx="12"/>
          </p:nvPr>
        </p:nvSpPr>
        <p:spPr>
          <a:ln/>
        </p:spPr>
        <p:txBody>
          <a:bodyPr/>
          <a:lstStyle>
            <a:lvl1pPr>
              <a:defRPr/>
            </a:lvl1pPr>
          </a:lstStyle>
          <a:p>
            <a:fld id="{3453EA4E-B2B4-A84C-84E5-17D55FC0A0DE}" type="slidenum">
              <a:rPr lang="en-US"/>
              <a:pPr/>
              <a:t>‹#›</a:t>
            </a:fld>
            <a:endParaRPr lang="en-US"/>
          </a:p>
        </p:txBody>
      </p:sp>
    </p:spTree>
    <p:extLst>
      <p:ext uri="{BB962C8B-B14F-4D97-AF65-F5344CB8AC3E}">
        <p14:creationId xmlns:p14="http://schemas.microsoft.com/office/powerpoint/2010/main" val="2206686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5.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6.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628650" y="539750"/>
            <a:ext cx="74136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72000" tIns="0" rIns="0" bIns="0" numCol="1" anchor="t" anchorCtr="0" compatLnSpc="1">
            <a:prstTxWarp prst="textNoShape">
              <a:avLst/>
            </a:prstTxWarp>
          </a:bodyPr>
          <a:lstStyle/>
          <a:p>
            <a:pPr lvl="0"/>
            <a:r>
              <a:rPr lang="en-US"/>
              <a:t>Klik om het opmaakprofiel te bewerken</a:t>
            </a:r>
          </a:p>
        </p:txBody>
      </p:sp>
      <p:sp>
        <p:nvSpPr>
          <p:cNvPr id="1027" name="Rectangle 3"/>
          <p:cNvSpPr>
            <a:spLocks noGrp="1" noChangeArrowheads="1"/>
          </p:cNvSpPr>
          <p:nvPr>
            <p:ph type="body" idx="1"/>
          </p:nvPr>
        </p:nvSpPr>
        <p:spPr bwMode="black">
          <a:xfrm>
            <a:off x="628650" y="1906588"/>
            <a:ext cx="7413625"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72000" tIns="0" rIns="0" bIns="0" numCol="1" anchor="t" anchorCtr="0" compatLnSpc="1">
            <a:prstTxWarp prst="textNoShape">
              <a:avLst/>
            </a:prstTxWarp>
          </a:bodyPr>
          <a:lstStyle/>
          <a:p>
            <a:pPr lvl="0"/>
            <a:r>
              <a:rPr lang="en-US"/>
              <a:t>Klik om de opmaakprofielen van de modeltekst te bewerken</a:t>
            </a:r>
          </a:p>
          <a:p>
            <a:pPr lvl="1"/>
            <a:r>
              <a:rPr lang="en-US"/>
              <a:t>Tweede niveau</a:t>
            </a:r>
          </a:p>
          <a:p>
            <a:pPr lvl="2"/>
            <a:r>
              <a:rPr lang="en-US"/>
              <a:t>Derde niveau</a:t>
            </a:r>
          </a:p>
          <a:p>
            <a:pPr lvl="3"/>
            <a:r>
              <a:rPr lang="en-US"/>
              <a:t>Vierde niveau</a:t>
            </a:r>
          </a:p>
          <a:p>
            <a:pPr lvl="4"/>
            <a:r>
              <a:rPr lang="en-US"/>
              <a:t>Vijfde niveau</a:t>
            </a:r>
          </a:p>
        </p:txBody>
      </p:sp>
      <p:sp>
        <p:nvSpPr>
          <p:cNvPr id="1033" name="Rectangle 9"/>
          <p:cNvSpPr>
            <a:spLocks noGrp="1" noChangeArrowheads="1"/>
          </p:cNvSpPr>
          <p:nvPr>
            <p:ph type="dt" sz="half" idx="2"/>
          </p:nvPr>
        </p:nvSpPr>
        <p:spPr bwMode="black">
          <a:xfrm>
            <a:off x="457200" y="6675438"/>
            <a:ext cx="2133600" cy="144462"/>
          </a:xfrm>
          <a:prstGeom prst="rect">
            <a:avLst/>
          </a:prstGeom>
          <a:noFill/>
          <a:ln w="9525">
            <a:noFill/>
            <a:miter lim="800000"/>
            <a:headEnd/>
            <a:tailEnd/>
          </a:ln>
          <a:effectLst/>
        </p:spPr>
        <p:txBody>
          <a:bodyPr vert="horz" wrap="square" lIns="72000" tIns="0" rIns="0" bIns="0" numCol="1" anchor="t" anchorCtr="0" compatLnSpc="1">
            <a:prstTxWarp prst="textNoShape">
              <a:avLst/>
            </a:prstTxWarp>
          </a:bodyPr>
          <a:lstStyle>
            <a:lvl1pPr>
              <a:defRPr sz="1000"/>
            </a:lvl1pPr>
          </a:lstStyle>
          <a:p>
            <a:fld id="{AD1A8E9A-90E9-784A-A08D-06AD07AE9625}" type="datetime1">
              <a:rPr lang="en-US"/>
              <a:pPr/>
              <a:t>6/8/2015</a:t>
            </a:fld>
            <a:endParaRPr lang="en-US"/>
          </a:p>
        </p:txBody>
      </p:sp>
      <p:sp>
        <p:nvSpPr>
          <p:cNvPr id="1034" name="Rectangle 10"/>
          <p:cNvSpPr>
            <a:spLocks noGrp="1" noChangeArrowheads="1"/>
          </p:cNvSpPr>
          <p:nvPr>
            <p:ph type="ftr" sz="quarter" idx="3"/>
          </p:nvPr>
        </p:nvSpPr>
        <p:spPr bwMode="black">
          <a:xfrm>
            <a:off x="3124200" y="6675438"/>
            <a:ext cx="2895600" cy="144462"/>
          </a:xfrm>
          <a:prstGeom prst="rect">
            <a:avLst/>
          </a:prstGeom>
          <a:noFill/>
          <a:ln w="9525">
            <a:noFill/>
            <a:miter lim="800000"/>
            <a:headEnd/>
            <a:tailEnd/>
          </a:ln>
          <a:effectLst/>
        </p:spPr>
        <p:txBody>
          <a:bodyPr vert="horz" wrap="square" lIns="72000" tIns="0" rIns="0" bIns="0" numCol="1" anchor="t" anchorCtr="0" compatLnSpc="1">
            <a:prstTxWarp prst="textNoShape">
              <a:avLst/>
            </a:prstTxWarp>
          </a:bodyPr>
          <a:lstStyle>
            <a:lvl1pPr algn="ctr">
              <a:defRPr sz="1000">
                <a:latin typeface="Arial" charset="0"/>
                <a:ea typeface="+mn-ea"/>
                <a:cs typeface="+mn-cs"/>
              </a:defRPr>
            </a:lvl1pPr>
          </a:lstStyle>
          <a:p>
            <a:pPr>
              <a:defRPr/>
            </a:pPr>
            <a:r>
              <a:rPr lang="en-US"/>
              <a:t>Via Beeld| Koptekst en voettekst kunt u deze tekst wijzigen</a:t>
            </a:r>
          </a:p>
        </p:txBody>
      </p:sp>
      <p:sp>
        <p:nvSpPr>
          <p:cNvPr id="1035" name="Rectangle 11"/>
          <p:cNvSpPr>
            <a:spLocks noGrp="1" noChangeArrowheads="1"/>
          </p:cNvSpPr>
          <p:nvPr>
            <p:ph type="sldNum" sz="quarter" idx="4"/>
          </p:nvPr>
        </p:nvSpPr>
        <p:spPr bwMode="black">
          <a:xfrm>
            <a:off x="6553200" y="6675438"/>
            <a:ext cx="2133600" cy="144462"/>
          </a:xfrm>
          <a:prstGeom prst="rect">
            <a:avLst/>
          </a:prstGeom>
          <a:noFill/>
          <a:ln w="9525">
            <a:noFill/>
            <a:miter lim="800000"/>
            <a:headEnd/>
            <a:tailEnd/>
          </a:ln>
          <a:effectLst/>
        </p:spPr>
        <p:txBody>
          <a:bodyPr vert="horz" wrap="square" lIns="72000" tIns="0" rIns="0" bIns="0" numCol="1" anchor="t" anchorCtr="0" compatLnSpc="1">
            <a:prstTxWarp prst="textNoShape">
              <a:avLst/>
            </a:prstTxWarp>
          </a:bodyPr>
          <a:lstStyle>
            <a:lvl1pPr algn="r">
              <a:defRPr sz="1000"/>
            </a:lvl1pPr>
          </a:lstStyle>
          <a:p>
            <a:fld id="{DAEE1F61-3C51-3343-B961-4CACC976F15E}" type="slidenum">
              <a:rPr lang="en-US"/>
              <a:pPr/>
              <a:t>‹#›</a:t>
            </a:fld>
            <a:endParaRPr lang="en-US"/>
          </a:p>
        </p:txBody>
      </p:sp>
      <p:pic>
        <p:nvPicPr>
          <p:cNvPr id="1031" name="Picture 3" descr="logo_grey.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gray">
          <a:xfrm>
            <a:off x="8093075" y="5880100"/>
            <a:ext cx="458788"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0" descr="blue_balk.png"/>
          <p:cNvPicPr>
            <a:picLocks noChangeAspect="1"/>
          </p:cNvPicPr>
          <p:nvPr/>
        </p:nvPicPr>
        <p:blipFill>
          <a:blip r:embed="rId17" cstate="screen">
            <a:duotone>
              <a:prstClr val="black"/>
              <a:srgbClr val="00FFCC">
                <a:tint val="45000"/>
                <a:satMod val="400000"/>
              </a:srgbClr>
            </a:duotone>
            <a:extLst>
              <a:ext uri="{28A0092B-C50C-407E-A947-70E740481C1C}">
                <a14:useLocalDpi xmlns:a14="http://schemas.microsoft.com/office/drawing/2010/main"/>
              </a:ext>
            </a:extLst>
          </a:blip>
          <a:srcRect/>
          <a:stretch>
            <a:fillRect/>
          </a:stretch>
        </p:blipFill>
        <p:spPr bwMode="gray">
          <a:xfrm>
            <a:off x="693738" y="320675"/>
            <a:ext cx="7916862"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7" descr="by-sa [«Reinier Hamel][2011-09-07 12"/>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213" y="6383338"/>
            <a:ext cx="914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54"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 id="2147484242" r:id="rId12"/>
    <p:sldLayoutId id="2147484243" r:id="rId13"/>
    <p:sldLayoutId id="2147484255" r:id="rId14"/>
  </p:sldLayoutIdLst>
  <p:timing>
    <p:tnLst>
      <p:par>
        <p:cTn id="1" dur="indefinite" restart="never" nodeType="tmRoot"/>
      </p:par>
    </p:tnLst>
  </p:timing>
  <p:txStyles>
    <p:titleStyle>
      <a:lvl1pPr algn="l" rtl="0" eaLnBrk="0" fontAlgn="base" hangingPunct="0">
        <a:spcBef>
          <a:spcPct val="0"/>
        </a:spcBef>
        <a:spcAft>
          <a:spcPct val="0"/>
        </a:spcAft>
        <a:defRPr sz="3000" b="1">
          <a:solidFill>
            <a:schemeClr val="tx1"/>
          </a:solidFill>
          <a:latin typeface="+mj-lt"/>
          <a:ea typeface="ＭＳ Ｐゴシック" pitchFamily="34" charset="-128"/>
          <a:cs typeface="ＭＳ Ｐゴシック" charset="0"/>
        </a:defRPr>
      </a:lvl1pPr>
      <a:lvl2pPr algn="l" rtl="0" eaLnBrk="0" fontAlgn="base" hangingPunct="0">
        <a:spcBef>
          <a:spcPct val="0"/>
        </a:spcBef>
        <a:spcAft>
          <a:spcPct val="0"/>
        </a:spcAft>
        <a:defRPr sz="3000" b="1">
          <a:solidFill>
            <a:schemeClr val="tx1"/>
          </a:solidFill>
          <a:latin typeface="Arial" charset="0"/>
          <a:ea typeface="ＭＳ Ｐゴシック" pitchFamily="34" charset="-128"/>
          <a:cs typeface="ＭＳ Ｐゴシック" charset="0"/>
        </a:defRPr>
      </a:lvl2pPr>
      <a:lvl3pPr algn="l" rtl="0" eaLnBrk="0" fontAlgn="base" hangingPunct="0">
        <a:spcBef>
          <a:spcPct val="0"/>
        </a:spcBef>
        <a:spcAft>
          <a:spcPct val="0"/>
        </a:spcAft>
        <a:defRPr sz="3000" b="1">
          <a:solidFill>
            <a:schemeClr val="tx1"/>
          </a:solidFill>
          <a:latin typeface="Arial" charset="0"/>
          <a:ea typeface="ＭＳ Ｐゴシック" pitchFamily="34" charset="-128"/>
          <a:cs typeface="ＭＳ Ｐゴシック" charset="0"/>
        </a:defRPr>
      </a:lvl3pPr>
      <a:lvl4pPr algn="l" rtl="0" eaLnBrk="0" fontAlgn="base" hangingPunct="0">
        <a:spcBef>
          <a:spcPct val="0"/>
        </a:spcBef>
        <a:spcAft>
          <a:spcPct val="0"/>
        </a:spcAft>
        <a:defRPr sz="3000" b="1">
          <a:solidFill>
            <a:schemeClr val="tx1"/>
          </a:solidFill>
          <a:latin typeface="Arial" charset="0"/>
          <a:ea typeface="ＭＳ Ｐゴシック" pitchFamily="34" charset="-128"/>
          <a:cs typeface="ＭＳ Ｐゴシック" charset="0"/>
        </a:defRPr>
      </a:lvl4pPr>
      <a:lvl5pPr algn="l" rtl="0" eaLnBrk="0" fontAlgn="base" hangingPunct="0">
        <a:spcBef>
          <a:spcPct val="0"/>
        </a:spcBef>
        <a:spcAft>
          <a:spcPct val="0"/>
        </a:spcAft>
        <a:defRPr sz="3000" b="1">
          <a:solidFill>
            <a:schemeClr val="tx1"/>
          </a:solidFill>
          <a:latin typeface="Arial" charset="0"/>
          <a:ea typeface="ＭＳ Ｐゴシック" pitchFamily="34" charset="-128"/>
          <a:cs typeface="ＭＳ Ｐゴシック" charset="0"/>
        </a:defRPr>
      </a:lvl5pPr>
      <a:lvl6pPr marL="457200" algn="l" rtl="0" fontAlgn="base">
        <a:spcBef>
          <a:spcPct val="0"/>
        </a:spcBef>
        <a:spcAft>
          <a:spcPct val="0"/>
        </a:spcAft>
        <a:defRPr sz="3000" b="1">
          <a:solidFill>
            <a:schemeClr val="tx1"/>
          </a:solidFill>
          <a:latin typeface="Arial" charset="0"/>
        </a:defRPr>
      </a:lvl6pPr>
      <a:lvl7pPr marL="914400" algn="l" rtl="0" fontAlgn="base">
        <a:spcBef>
          <a:spcPct val="0"/>
        </a:spcBef>
        <a:spcAft>
          <a:spcPct val="0"/>
        </a:spcAft>
        <a:defRPr sz="3000" b="1">
          <a:solidFill>
            <a:schemeClr val="tx1"/>
          </a:solidFill>
          <a:latin typeface="Arial" charset="0"/>
        </a:defRPr>
      </a:lvl7pPr>
      <a:lvl8pPr marL="1371600" algn="l" rtl="0" fontAlgn="base">
        <a:spcBef>
          <a:spcPct val="0"/>
        </a:spcBef>
        <a:spcAft>
          <a:spcPct val="0"/>
        </a:spcAft>
        <a:defRPr sz="3000" b="1">
          <a:solidFill>
            <a:schemeClr val="tx1"/>
          </a:solidFill>
          <a:latin typeface="Arial" charset="0"/>
        </a:defRPr>
      </a:lvl8pPr>
      <a:lvl9pPr marL="1828800" algn="l" rtl="0" fontAlgn="base">
        <a:spcBef>
          <a:spcPct val="0"/>
        </a:spcBef>
        <a:spcAft>
          <a:spcPct val="0"/>
        </a:spcAft>
        <a:defRPr sz="3000" b="1">
          <a:solidFill>
            <a:schemeClr val="tx1"/>
          </a:solidFill>
          <a:latin typeface="Arial" charset="0"/>
        </a:defRPr>
      </a:lvl9pPr>
    </p:titleStyle>
    <p:bodyStyle>
      <a:lvl1pPr marL="342900" indent="-342900" algn="l" rtl="0" eaLnBrk="0" fontAlgn="base" hangingPunct="0">
        <a:spcBef>
          <a:spcPct val="20000"/>
        </a:spcBef>
        <a:spcAft>
          <a:spcPts val="400"/>
        </a:spcAft>
        <a:defRPr sz="2000">
          <a:solidFill>
            <a:schemeClr val="tx1"/>
          </a:solidFill>
          <a:latin typeface="+mn-lt"/>
          <a:ea typeface="ＭＳ Ｐゴシック" pitchFamily="34" charset="-128"/>
          <a:cs typeface="ＭＳ Ｐゴシック" charset="0"/>
        </a:defRPr>
      </a:lvl1pPr>
      <a:lvl2pPr marL="452438" indent="-450850" algn="l" rtl="0" eaLnBrk="0" fontAlgn="base" hangingPunct="0">
        <a:spcBef>
          <a:spcPct val="20000"/>
        </a:spcBef>
        <a:spcAft>
          <a:spcPts val="400"/>
        </a:spcAft>
        <a:buClr>
          <a:schemeClr val="tx2"/>
        </a:buClr>
        <a:buSzPct val="120000"/>
        <a:buFont typeface="Wingdings" charset="0"/>
        <a:buChar char="à"/>
        <a:defRPr sz="2000">
          <a:solidFill>
            <a:schemeClr val="tx1"/>
          </a:solidFill>
          <a:latin typeface="+mn-lt"/>
          <a:ea typeface="ＭＳ Ｐゴシック" pitchFamily="34" charset="-128"/>
        </a:defRPr>
      </a:lvl2pPr>
      <a:lvl3pPr marL="715963" indent="-261938" algn="l" rtl="0" eaLnBrk="0" fontAlgn="base" hangingPunct="0">
        <a:spcBef>
          <a:spcPct val="20000"/>
        </a:spcBef>
        <a:spcAft>
          <a:spcPts val="400"/>
        </a:spcAft>
        <a:buClr>
          <a:schemeClr val="tx2"/>
        </a:buClr>
        <a:buSzPct val="110000"/>
        <a:buFont typeface="Arial" charset="0"/>
        <a:buChar char="•"/>
        <a:defRPr>
          <a:solidFill>
            <a:schemeClr val="tx1"/>
          </a:solidFill>
          <a:latin typeface="+mn-lt"/>
          <a:ea typeface="ＭＳ Ｐゴシック" pitchFamily="34" charset="-128"/>
        </a:defRPr>
      </a:lvl3pPr>
      <a:lvl4pPr marL="995363" indent="-277813" algn="l" rtl="0" eaLnBrk="0" fontAlgn="base" hangingPunct="0">
        <a:spcBef>
          <a:spcPct val="20000"/>
        </a:spcBef>
        <a:spcAft>
          <a:spcPts val="400"/>
        </a:spcAft>
        <a:buClr>
          <a:schemeClr val="tx2"/>
        </a:buClr>
        <a:buSzPct val="110000"/>
        <a:buFont typeface="Arial" charset="0"/>
        <a:buChar char="•"/>
        <a:defRPr sz="1600">
          <a:solidFill>
            <a:schemeClr val="tx1"/>
          </a:solidFill>
          <a:latin typeface="+mn-lt"/>
          <a:ea typeface="ＭＳ Ｐゴシック" pitchFamily="34" charset="-128"/>
        </a:defRPr>
      </a:lvl4pPr>
      <a:lvl5pPr marL="1249363" indent="-252413" algn="l" rtl="0" eaLnBrk="0" fontAlgn="base" hangingPunct="0">
        <a:spcBef>
          <a:spcPct val="20000"/>
        </a:spcBef>
        <a:spcAft>
          <a:spcPts val="400"/>
        </a:spcAft>
        <a:buClr>
          <a:schemeClr val="tx1"/>
        </a:buClr>
        <a:buFont typeface="Arial" charset="0"/>
        <a:buChar char="•"/>
        <a:defRPr sz="1600">
          <a:solidFill>
            <a:schemeClr val="tx1"/>
          </a:solidFill>
          <a:latin typeface="+mn-lt"/>
          <a:ea typeface="ＭＳ Ｐゴシック" pitchFamily="34" charset="-128"/>
        </a:defRPr>
      </a:lvl5pPr>
      <a:lvl6pPr marL="1706563" indent="-252413" algn="l" rtl="0" fontAlgn="base">
        <a:spcBef>
          <a:spcPct val="20000"/>
        </a:spcBef>
        <a:spcAft>
          <a:spcPts val="400"/>
        </a:spcAft>
        <a:buClr>
          <a:schemeClr val="tx1"/>
        </a:buClr>
        <a:buFont typeface="Arial" charset="0"/>
        <a:buChar char="•"/>
        <a:defRPr sz="1600">
          <a:solidFill>
            <a:schemeClr val="tx1"/>
          </a:solidFill>
          <a:latin typeface="+mn-lt"/>
          <a:ea typeface="ＭＳ Ｐゴシック" charset="-128"/>
        </a:defRPr>
      </a:lvl6pPr>
      <a:lvl7pPr marL="2163763" indent="-252413" algn="l" rtl="0" fontAlgn="base">
        <a:spcBef>
          <a:spcPct val="20000"/>
        </a:spcBef>
        <a:spcAft>
          <a:spcPts val="400"/>
        </a:spcAft>
        <a:buClr>
          <a:schemeClr val="tx1"/>
        </a:buClr>
        <a:buFont typeface="Arial" charset="0"/>
        <a:buChar char="•"/>
        <a:defRPr sz="1600">
          <a:solidFill>
            <a:schemeClr val="tx1"/>
          </a:solidFill>
          <a:latin typeface="+mn-lt"/>
          <a:ea typeface="ＭＳ Ｐゴシック" charset="-128"/>
        </a:defRPr>
      </a:lvl7pPr>
      <a:lvl8pPr marL="2620963" indent="-252413" algn="l" rtl="0" fontAlgn="base">
        <a:spcBef>
          <a:spcPct val="20000"/>
        </a:spcBef>
        <a:spcAft>
          <a:spcPts val="400"/>
        </a:spcAft>
        <a:buClr>
          <a:schemeClr val="tx1"/>
        </a:buClr>
        <a:buFont typeface="Arial" charset="0"/>
        <a:buChar char="•"/>
        <a:defRPr sz="1600">
          <a:solidFill>
            <a:schemeClr val="tx1"/>
          </a:solidFill>
          <a:latin typeface="+mn-lt"/>
          <a:ea typeface="ＭＳ Ｐゴシック" charset="-128"/>
        </a:defRPr>
      </a:lvl8pPr>
      <a:lvl9pPr marL="3078163" indent="-252413" algn="l" rtl="0" fontAlgn="base">
        <a:spcBef>
          <a:spcPct val="20000"/>
        </a:spcBef>
        <a:spcAft>
          <a:spcPts val="400"/>
        </a:spcAft>
        <a:buClr>
          <a:schemeClr val="tx1"/>
        </a:buClr>
        <a:buFont typeface="Arial" charset="0"/>
        <a:buChar char="•"/>
        <a:defRPr sz="1600">
          <a:solidFill>
            <a:schemeClr val="tx1"/>
          </a:solidFill>
          <a:latin typeface="+mn-lt"/>
          <a:ea typeface="ＭＳ Ｐゴシック" charset="-128"/>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446213" y="539750"/>
            <a:ext cx="65182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72000" tIns="0" rIns="0" bIns="0" numCol="1" anchor="t" anchorCtr="0" compatLnSpc="1">
            <a:prstTxWarp prst="textNoShape">
              <a:avLst/>
            </a:prstTxWarp>
          </a:bodyPr>
          <a:lstStyle/>
          <a:p>
            <a:pPr lvl="0"/>
            <a:r>
              <a:rPr lang="en-US"/>
              <a:t>Klik om het opmaakprofiel te bewerken</a:t>
            </a:r>
          </a:p>
        </p:txBody>
      </p:sp>
      <p:sp>
        <p:nvSpPr>
          <p:cNvPr id="2051" name="Rectangle 3"/>
          <p:cNvSpPr>
            <a:spLocks noGrp="1" noChangeArrowheads="1"/>
          </p:cNvSpPr>
          <p:nvPr>
            <p:ph type="body" idx="1"/>
          </p:nvPr>
        </p:nvSpPr>
        <p:spPr bwMode="auto">
          <a:xfrm>
            <a:off x="628650" y="1906588"/>
            <a:ext cx="7413625"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72000" tIns="0" rIns="0" bIns="0" numCol="1" anchor="t" anchorCtr="0" compatLnSpc="1">
            <a:prstTxWarp prst="textNoShape">
              <a:avLst/>
            </a:prstTxWarp>
          </a:bodyPr>
          <a:lstStyle/>
          <a:p>
            <a:pPr lvl="0"/>
            <a:r>
              <a:rPr lang="en-US"/>
              <a:t>Klik om de opmaakprofielen van de modeltekst te bewerken</a:t>
            </a:r>
          </a:p>
          <a:p>
            <a:pPr lvl="1"/>
            <a:r>
              <a:rPr lang="en-US"/>
              <a:t>Tweede niveau</a:t>
            </a:r>
          </a:p>
          <a:p>
            <a:pPr lvl="2"/>
            <a:r>
              <a:rPr lang="en-US"/>
              <a:t>Derde niveau</a:t>
            </a:r>
          </a:p>
          <a:p>
            <a:pPr lvl="3"/>
            <a:r>
              <a:rPr lang="en-US"/>
              <a:t>Vierde niveau</a:t>
            </a:r>
          </a:p>
          <a:p>
            <a:pPr lvl="4"/>
            <a:r>
              <a:rPr lang="en-US"/>
              <a:t>Vijfde niveau</a:t>
            </a:r>
          </a:p>
        </p:txBody>
      </p:sp>
      <p:sp>
        <p:nvSpPr>
          <p:cNvPr id="17412" name="Rectangle 4"/>
          <p:cNvSpPr>
            <a:spLocks noGrp="1" noChangeArrowheads="1"/>
          </p:cNvSpPr>
          <p:nvPr>
            <p:ph type="dt" sz="half" idx="2"/>
          </p:nvPr>
        </p:nvSpPr>
        <p:spPr bwMode="auto">
          <a:xfrm>
            <a:off x="457200" y="6675438"/>
            <a:ext cx="2133600" cy="144462"/>
          </a:xfrm>
          <a:prstGeom prst="rect">
            <a:avLst/>
          </a:prstGeom>
          <a:noFill/>
          <a:ln w="9525">
            <a:noFill/>
            <a:miter lim="800000"/>
            <a:headEnd/>
            <a:tailEnd/>
          </a:ln>
          <a:effectLst/>
        </p:spPr>
        <p:txBody>
          <a:bodyPr vert="horz" wrap="square" lIns="72000" tIns="0" rIns="0" bIns="0" numCol="1" anchor="t" anchorCtr="0" compatLnSpc="1">
            <a:prstTxWarp prst="textNoShape">
              <a:avLst/>
            </a:prstTxWarp>
          </a:bodyPr>
          <a:lstStyle>
            <a:lvl1pPr>
              <a:defRPr sz="1000"/>
            </a:lvl1pPr>
          </a:lstStyle>
          <a:p>
            <a:fld id="{27CA67AA-EA70-864B-BFE4-FBED96118408}" type="datetime1">
              <a:rPr lang="en-US"/>
              <a:pPr/>
              <a:t>6/8/2015</a:t>
            </a:fld>
            <a:endParaRPr lang="en-US"/>
          </a:p>
        </p:txBody>
      </p:sp>
      <p:sp>
        <p:nvSpPr>
          <p:cNvPr id="17413" name="Rectangle 5"/>
          <p:cNvSpPr>
            <a:spLocks noGrp="1" noChangeArrowheads="1"/>
          </p:cNvSpPr>
          <p:nvPr>
            <p:ph type="ftr" sz="quarter" idx="3"/>
          </p:nvPr>
        </p:nvSpPr>
        <p:spPr bwMode="auto">
          <a:xfrm>
            <a:off x="3124200" y="6675438"/>
            <a:ext cx="2895600" cy="144462"/>
          </a:xfrm>
          <a:prstGeom prst="rect">
            <a:avLst/>
          </a:prstGeom>
          <a:noFill/>
          <a:ln w="9525">
            <a:noFill/>
            <a:miter lim="800000"/>
            <a:headEnd/>
            <a:tailEnd/>
          </a:ln>
          <a:effectLst/>
        </p:spPr>
        <p:txBody>
          <a:bodyPr vert="horz" wrap="square" lIns="72000" tIns="0" rIns="0" bIns="0" numCol="1" anchor="t" anchorCtr="0" compatLnSpc="1">
            <a:prstTxWarp prst="textNoShape">
              <a:avLst/>
            </a:prstTxWarp>
          </a:bodyPr>
          <a:lstStyle>
            <a:lvl1pPr algn="ctr">
              <a:defRPr sz="1000">
                <a:latin typeface="Arial" charset="0"/>
                <a:ea typeface="+mn-ea"/>
                <a:cs typeface="+mn-cs"/>
              </a:defRPr>
            </a:lvl1pPr>
          </a:lstStyle>
          <a:p>
            <a:pPr>
              <a:defRPr/>
            </a:pPr>
            <a:r>
              <a:rPr lang="en-US"/>
              <a:t>Via Beeld| Koptekst en voettekst kunt u deze tekst wijzigen</a:t>
            </a:r>
          </a:p>
        </p:txBody>
      </p:sp>
      <p:sp>
        <p:nvSpPr>
          <p:cNvPr id="17414" name="Rectangle 6"/>
          <p:cNvSpPr>
            <a:spLocks noGrp="1" noChangeArrowheads="1"/>
          </p:cNvSpPr>
          <p:nvPr>
            <p:ph type="sldNum" sz="quarter" idx="4"/>
          </p:nvPr>
        </p:nvSpPr>
        <p:spPr bwMode="auto">
          <a:xfrm>
            <a:off x="6553200" y="6675438"/>
            <a:ext cx="2133600" cy="144462"/>
          </a:xfrm>
          <a:prstGeom prst="rect">
            <a:avLst/>
          </a:prstGeom>
          <a:noFill/>
          <a:ln w="9525">
            <a:noFill/>
            <a:miter lim="800000"/>
            <a:headEnd/>
            <a:tailEnd/>
          </a:ln>
          <a:effectLst/>
        </p:spPr>
        <p:txBody>
          <a:bodyPr vert="horz" wrap="square" lIns="72000" tIns="0" rIns="0" bIns="0" numCol="1" anchor="t" anchorCtr="0" compatLnSpc="1">
            <a:prstTxWarp prst="textNoShape">
              <a:avLst/>
            </a:prstTxWarp>
          </a:bodyPr>
          <a:lstStyle>
            <a:lvl1pPr algn="r">
              <a:defRPr sz="1000"/>
            </a:lvl1pPr>
          </a:lstStyle>
          <a:p>
            <a:fld id="{591BF62C-BDB5-A444-9DE2-2AD36DFD2E24}" type="slidenum">
              <a:rPr lang="en-US"/>
              <a:pPr/>
              <a:t>‹#›</a:t>
            </a:fld>
            <a:endParaRPr lang="en-US"/>
          </a:p>
        </p:txBody>
      </p:sp>
      <p:pic>
        <p:nvPicPr>
          <p:cNvPr id="2055" name="Picture 93" descr="straight_white.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black">
          <a:xfrm>
            <a:off x="776288" y="590550"/>
            <a:ext cx="4413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descr="logo_grey.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gray">
          <a:xfrm>
            <a:off x="8093075" y="5880100"/>
            <a:ext cx="458788"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56"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Lst>
  <p:txStyles>
    <p:titleStyle>
      <a:lvl1pPr algn="l" rtl="0" eaLnBrk="0" fontAlgn="base" hangingPunct="0">
        <a:spcBef>
          <a:spcPct val="0"/>
        </a:spcBef>
        <a:spcAft>
          <a:spcPct val="0"/>
        </a:spcAft>
        <a:defRPr sz="3000" b="1">
          <a:solidFill>
            <a:schemeClr val="bg1"/>
          </a:solidFill>
          <a:latin typeface="+mj-lt"/>
          <a:ea typeface="ＭＳ Ｐゴシック" pitchFamily="34" charset="-128"/>
          <a:cs typeface="ＭＳ Ｐゴシック" charset="0"/>
        </a:defRPr>
      </a:lvl1pPr>
      <a:lvl2pPr algn="l" rtl="0" eaLnBrk="0" fontAlgn="base" hangingPunct="0">
        <a:spcBef>
          <a:spcPct val="0"/>
        </a:spcBef>
        <a:spcAft>
          <a:spcPct val="0"/>
        </a:spcAft>
        <a:defRPr sz="3000" b="1">
          <a:solidFill>
            <a:schemeClr val="bg1"/>
          </a:solidFill>
          <a:latin typeface="Arial" charset="0"/>
          <a:ea typeface="ＭＳ Ｐゴシック" pitchFamily="34" charset="-128"/>
          <a:cs typeface="ＭＳ Ｐゴシック" charset="0"/>
        </a:defRPr>
      </a:lvl2pPr>
      <a:lvl3pPr algn="l" rtl="0" eaLnBrk="0" fontAlgn="base" hangingPunct="0">
        <a:spcBef>
          <a:spcPct val="0"/>
        </a:spcBef>
        <a:spcAft>
          <a:spcPct val="0"/>
        </a:spcAft>
        <a:defRPr sz="3000" b="1">
          <a:solidFill>
            <a:schemeClr val="bg1"/>
          </a:solidFill>
          <a:latin typeface="Arial" charset="0"/>
          <a:ea typeface="ＭＳ Ｐゴシック" pitchFamily="34" charset="-128"/>
          <a:cs typeface="ＭＳ Ｐゴシック" charset="0"/>
        </a:defRPr>
      </a:lvl3pPr>
      <a:lvl4pPr algn="l" rtl="0" eaLnBrk="0" fontAlgn="base" hangingPunct="0">
        <a:spcBef>
          <a:spcPct val="0"/>
        </a:spcBef>
        <a:spcAft>
          <a:spcPct val="0"/>
        </a:spcAft>
        <a:defRPr sz="3000" b="1">
          <a:solidFill>
            <a:schemeClr val="bg1"/>
          </a:solidFill>
          <a:latin typeface="Arial" charset="0"/>
          <a:ea typeface="ＭＳ Ｐゴシック" pitchFamily="34" charset="-128"/>
          <a:cs typeface="ＭＳ Ｐゴシック" charset="0"/>
        </a:defRPr>
      </a:lvl4pPr>
      <a:lvl5pPr algn="l" rtl="0" eaLnBrk="0" fontAlgn="base" hangingPunct="0">
        <a:spcBef>
          <a:spcPct val="0"/>
        </a:spcBef>
        <a:spcAft>
          <a:spcPct val="0"/>
        </a:spcAft>
        <a:defRPr sz="3000" b="1">
          <a:solidFill>
            <a:schemeClr val="bg1"/>
          </a:solidFill>
          <a:latin typeface="Arial" charset="0"/>
          <a:ea typeface="ＭＳ Ｐゴシック" pitchFamily="34" charset="-128"/>
          <a:cs typeface="ＭＳ Ｐゴシック" charset="0"/>
        </a:defRPr>
      </a:lvl5pPr>
      <a:lvl6pPr marL="457200" algn="l" rtl="0" fontAlgn="base">
        <a:spcBef>
          <a:spcPct val="0"/>
        </a:spcBef>
        <a:spcAft>
          <a:spcPct val="0"/>
        </a:spcAft>
        <a:defRPr sz="3000" b="1">
          <a:solidFill>
            <a:schemeClr val="bg1"/>
          </a:solidFill>
          <a:latin typeface="Arial" charset="0"/>
        </a:defRPr>
      </a:lvl6pPr>
      <a:lvl7pPr marL="914400" algn="l" rtl="0" fontAlgn="base">
        <a:spcBef>
          <a:spcPct val="0"/>
        </a:spcBef>
        <a:spcAft>
          <a:spcPct val="0"/>
        </a:spcAft>
        <a:defRPr sz="3000" b="1">
          <a:solidFill>
            <a:schemeClr val="bg1"/>
          </a:solidFill>
          <a:latin typeface="Arial" charset="0"/>
        </a:defRPr>
      </a:lvl7pPr>
      <a:lvl8pPr marL="1371600" algn="l" rtl="0" fontAlgn="base">
        <a:spcBef>
          <a:spcPct val="0"/>
        </a:spcBef>
        <a:spcAft>
          <a:spcPct val="0"/>
        </a:spcAft>
        <a:defRPr sz="3000" b="1">
          <a:solidFill>
            <a:schemeClr val="bg1"/>
          </a:solidFill>
          <a:latin typeface="Arial" charset="0"/>
        </a:defRPr>
      </a:lvl8pPr>
      <a:lvl9pPr marL="1828800" algn="l" rtl="0" fontAlgn="base">
        <a:spcBef>
          <a:spcPct val="0"/>
        </a:spcBef>
        <a:spcAft>
          <a:spcPct val="0"/>
        </a:spcAft>
        <a:defRPr sz="3000" b="1">
          <a:solidFill>
            <a:schemeClr val="bg1"/>
          </a:solidFill>
          <a:latin typeface="Arial" charset="0"/>
        </a:defRPr>
      </a:lvl9pPr>
    </p:titleStyle>
    <p:bodyStyle>
      <a:lvl1pPr marL="342900" indent="-342900" algn="l" rtl="0" eaLnBrk="0" fontAlgn="base" hangingPunct="0">
        <a:spcBef>
          <a:spcPct val="20000"/>
        </a:spcBef>
        <a:spcAft>
          <a:spcPts val="400"/>
        </a:spcAft>
        <a:defRPr sz="2000">
          <a:solidFill>
            <a:schemeClr val="tx1"/>
          </a:solidFill>
          <a:latin typeface="+mn-lt"/>
          <a:ea typeface="ＭＳ Ｐゴシック" pitchFamily="34" charset="-128"/>
          <a:cs typeface="ＭＳ Ｐゴシック" charset="0"/>
        </a:defRPr>
      </a:lvl1pPr>
      <a:lvl2pPr marL="344488" indent="-342900" algn="l" rtl="0" eaLnBrk="0" fontAlgn="base" hangingPunct="0">
        <a:spcBef>
          <a:spcPct val="20000"/>
        </a:spcBef>
        <a:spcAft>
          <a:spcPts val="400"/>
        </a:spcAft>
        <a:buSzPct val="115000"/>
        <a:buFont typeface="Wingdings" charset="0"/>
        <a:buBlip>
          <a:blip r:embed="rId15"/>
        </a:buBlip>
        <a:defRPr sz="2000">
          <a:solidFill>
            <a:schemeClr val="tx1"/>
          </a:solidFill>
          <a:latin typeface="+mn-lt"/>
          <a:ea typeface="ＭＳ Ｐゴシック" pitchFamily="34" charset="-128"/>
        </a:defRPr>
      </a:lvl2pPr>
      <a:lvl3pPr marL="633413" indent="-287338" algn="l" rtl="0" eaLnBrk="0" fontAlgn="base" hangingPunct="0">
        <a:spcBef>
          <a:spcPct val="20000"/>
        </a:spcBef>
        <a:spcAft>
          <a:spcPts val="400"/>
        </a:spcAft>
        <a:buClr>
          <a:schemeClr val="tx2"/>
        </a:buClr>
        <a:buSzPct val="110000"/>
        <a:buFont typeface="Arial" charset="0"/>
        <a:buChar char="•"/>
        <a:defRPr>
          <a:solidFill>
            <a:schemeClr val="tx1"/>
          </a:solidFill>
          <a:latin typeface="+mn-lt"/>
          <a:ea typeface="ＭＳ Ｐゴシック" pitchFamily="34" charset="-128"/>
        </a:defRPr>
      </a:lvl3pPr>
      <a:lvl4pPr marL="904875" indent="-269875" algn="l" rtl="0" eaLnBrk="0" fontAlgn="base" hangingPunct="0">
        <a:spcBef>
          <a:spcPct val="20000"/>
        </a:spcBef>
        <a:spcAft>
          <a:spcPts val="400"/>
        </a:spcAft>
        <a:buClr>
          <a:schemeClr val="tx2"/>
        </a:buClr>
        <a:buSzPct val="110000"/>
        <a:buFont typeface="Arial" charset="0"/>
        <a:buChar char="•"/>
        <a:defRPr sz="1600">
          <a:solidFill>
            <a:schemeClr val="tx1"/>
          </a:solidFill>
          <a:latin typeface="+mn-lt"/>
          <a:ea typeface="ＭＳ Ｐゴシック" pitchFamily="34" charset="-128"/>
        </a:defRPr>
      </a:lvl4pPr>
      <a:lvl5pPr marL="1168400" indent="-261938" algn="l" rtl="0" eaLnBrk="0" fontAlgn="base" hangingPunct="0">
        <a:spcBef>
          <a:spcPct val="20000"/>
        </a:spcBef>
        <a:spcAft>
          <a:spcPts val="400"/>
        </a:spcAft>
        <a:buClr>
          <a:schemeClr val="tx1"/>
        </a:buClr>
        <a:buFont typeface="Arial" charset="0"/>
        <a:buChar char="•"/>
        <a:defRPr sz="1600">
          <a:solidFill>
            <a:schemeClr val="tx1"/>
          </a:solidFill>
          <a:latin typeface="+mn-lt"/>
          <a:ea typeface="ＭＳ Ｐゴシック" pitchFamily="34" charset="-128"/>
        </a:defRPr>
      </a:lvl5pPr>
      <a:lvl6pPr marL="1625600" indent="-261938" algn="l" rtl="0" fontAlgn="base">
        <a:spcBef>
          <a:spcPct val="20000"/>
        </a:spcBef>
        <a:spcAft>
          <a:spcPts val="400"/>
        </a:spcAft>
        <a:buClr>
          <a:schemeClr val="tx1"/>
        </a:buClr>
        <a:buFont typeface="Arial" charset="0"/>
        <a:buChar char="•"/>
        <a:defRPr sz="1600">
          <a:solidFill>
            <a:schemeClr val="tx1"/>
          </a:solidFill>
          <a:latin typeface="+mn-lt"/>
          <a:ea typeface="ＭＳ Ｐゴシック" charset="-128"/>
        </a:defRPr>
      </a:lvl6pPr>
      <a:lvl7pPr marL="2082800" indent="-261938" algn="l" rtl="0" fontAlgn="base">
        <a:spcBef>
          <a:spcPct val="20000"/>
        </a:spcBef>
        <a:spcAft>
          <a:spcPts val="400"/>
        </a:spcAft>
        <a:buClr>
          <a:schemeClr val="tx1"/>
        </a:buClr>
        <a:buFont typeface="Arial" charset="0"/>
        <a:buChar char="•"/>
        <a:defRPr sz="1600">
          <a:solidFill>
            <a:schemeClr val="tx1"/>
          </a:solidFill>
          <a:latin typeface="+mn-lt"/>
          <a:ea typeface="ＭＳ Ｐゴシック" charset="-128"/>
        </a:defRPr>
      </a:lvl7pPr>
      <a:lvl8pPr marL="2540000" indent="-261938" algn="l" rtl="0" fontAlgn="base">
        <a:spcBef>
          <a:spcPct val="20000"/>
        </a:spcBef>
        <a:spcAft>
          <a:spcPts val="400"/>
        </a:spcAft>
        <a:buClr>
          <a:schemeClr val="tx1"/>
        </a:buClr>
        <a:buFont typeface="Arial" charset="0"/>
        <a:buChar char="•"/>
        <a:defRPr sz="1600">
          <a:solidFill>
            <a:schemeClr val="tx1"/>
          </a:solidFill>
          <a:latin typeface="+mn-lt"/>
          <a:ea typeface="ＭＳ Ｐゴシック" charset="-128"/>
        </a:defRPr>
      </a:lvl8pPr>
      <a:lvl9pPr marL="2997200" indent="-261938" algn="l" rtl="0" fontAlgn="base">
        <a:spcBef>
          <a:spcPct val="20000"/>
        </a:spcBef>
        <a:spcAft>
          <a:spcPts val="400"/>
        </a:spcAft>
        <a:buClr>
          <a:schemeClr val="tx1"/>
        </a:buClr>
        <a:buFont typeface="Arial" charset="0"/>
        <a:buChar char="•"/>
        <a:defRPr sz="1600">
          <a:solidFill>
            <a:schemeClr val="tx1"/>
          </a:solidFill>
          <a:latin typeface="+mn-lt"/>
          <a:ea typeface="ＭＳ Ｐゴシック" charset="-128"/>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hyperlink" Target="http://www.iasa-web.org/"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ov"/><Relationship Id="rId1" Type="http://schemas.microsoft.com/office/2007/relationships/media" Target="../media/media1.mov"/><Relationship Id="rId6" Type="http://schemas.openxmlformats.org/officeDocument/2006/relationships/image" Target="../media/image35.png"/><Relationship Id="rId5" Type="http://schemas.openxmlformats.org/officeDocument/2006/relationships/image" Target="../media/image34.tiff"/><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43.wmf"/><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file:///C:\Users\rranft\Desktop\IASA%20Nordic%20May%202015\wohltemperierte-clavier-bwv870.mp3" TargetMode="External"/><Relationship Id="rId1" Type="http://schemas.microsoft.com/office/2007/relationships/media" Target="file:///C:\Users\rranft\Desktop\IASA%20Nordic%20May%202015\wohltemperierte-clavier-bwv870.mp3" TargetMode="External"/><Relationship Id="rId6" Type="http://schemas.openxmlformats.org/officeDocument/2006/relationships/image" Target="../media/image26.jpeg"/><Relationship Id="rId5" Type="http://schemas.openxmlformats.org/officeDocument/2006/relationships/hyperlink" Target="http://www.europeana.eu/portal/record/09406/A5A684F0FD9CFF8EAB2DE51EDA3FCFB42DAB8DD5.html" TargetMode="External"/><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bwMode="ltGray">
      <p:bgPr>
        <a:blipFill dpi="0" rotWithShape="0">
          <a:blip r:embed="rId3" cstate="screen">
            <a:alphaModFix amt="65000"/>
            <a:lum/>
            <a:extLst>
              <a:ext uri="{28A0092B-C50C-407E-A947-70E740481C1C}">
                <a14:useLocalDpi xmlns:a14="http://schemas.microsoft.com/office/drawing/2010/main"/>
              </a:ext>
            </a:extLst>
          </a:blip>
          <a:srcRect/>
          <a:stretch>
            <a:fillRect l="-3000" r="-3000"/>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171450" y="3811588"/>
            <a:ext cx="8818563" cy="755650"/>
          </a:xfrm>
        </p:spPr>
        <p:txBody>
          <a:bodyPr/>
          <a:lstStyle/>
          <a:p>
            <a:pPr eaLnBrk="1" hangingPunct="1"/>
            <a:r>
              <a:rPr lang="en-GB" sz="4800" dirty="0">
                <a:latin typeface="Arial" charset="0"/>
                <a:ea typeface="ＭＳ Ｐゴシック" charset="0"/>
              </a:rPr>
              <a:t>Europeana Sounds – </a:t>
            </a:r>
            <a:r>
              <a:rPr lang="en-GB" sz="4800" dirty="0" smtClean="0">
                <a:latin typeface="Arial" charset="0"/>
                <a:ea typeface="ＭＳ Ｐゴシック" charset="0"/>
              </a:rPr>
              <a:t/>
            </a:r>
            <a:br>
              <a:rPr lang="en-GB" sz="4800" dirty="0" smtClean="0">
                <a:latin typeface="Arial" charset="0"/>
                <a:ea typeface="ＭＳ Ｐゴシック" charset="0"/>
              </a:rPr>
            </a:br>
            <a:r>
              <a:rPr lang="en-GB" sz="4800" dirty="0" smtClean="0">
                <a:latin typeface="Arial" charset="0"/>
                <a:ea typeface="ＭＳ Ｐゴシック" charset="0"/>
              </a:rPr>
              <a:t>Uniting </a:t>
            </a:r>
            <a:r>
              <a:rPr lang="en-GB" sz="4800" dirty="0">
                <a:latin typeface="Arial" charset="0"/>
                <a:ea typeface="ＭＳ Ｐゴシック" charset="0"/>
              </a:rPr>
              <a:t>the sounds of Europe</a:t>
            </a:r>
            <a:endParaRPr lang="en-US" sz="3600" dirty="0">
              <a:latin typeface="Arial" charset="0"/>
              <a:ea typeface="ＭＳ Ｐゴシック" charset="0"/>
            </a:endParaRPr>
          </a:p>
        </p:txBody>
      </p:sp>
      <p:sp>
        <p:nvSpPr>
          <p:cNvPr id="6147" name="Rectangle 3"/>
          <p:cNvSpPr>
            <a:spLocks noGrp="1" noChangeArrowheads="1"/>
          </p:cNvSpPr>
          <p:nvPr>
            <p:ph type="subTitle" idx="1"/>
          </p:nvPr>
        </p:nvSpPr>
        <p:spPr>
          <a:xfrm>
            <a:off x="111125" y="5260975"/>
            <a:ext cx="8878888" cy="1244600"/>
          </a:xfrm>
        </p:spPr>
        <p:txBody>
          <a:bodyPr/>
          <a:lstStyle/>
          <a:p>
            <a:pPr marL="0" indent="0" eaLnBrk="1" hangingPunct="1"/>
            <a:r>
              <a:rPr lang="en-US" sz="2800" dirty="0">
                <a:solidFill>
                  <a:srgbClr val="FFFF00"/>
                </a:solidFill>
                <a:latin typeface="Arial" charset="0"/>
                <a:ea typeface="ＭＳ Ｐゴシック" charset="0"/>
              </a:rPr>
              <a:t>Richard Ranft (British Library)</a:t>
            </a:r>
          </a:p>
          <a:p>
            <a:pPr marL="0" indent="0" eaLnBrk="1" hangingPunct="1"/>
            <a:r>
              <a:rPr lang="en-US" sz="2800" dirty="0">
                <a:solidFill>
                  <a:srgbClr val="FFFF00"/>
                </a:solidFill>
                <a:latin typeface="Arial" charset="0"/>
                <a:ea typeface="ＭＳ Ｐゴシック" charset="0"/>
              </a:rPr>
              <a:t>Zane Grosa (National Library of Latvia</a:t>
            </a:r>
            <a:r>
              <a:rPr lang="en-US" sz="2800" dirty="0" smtClean="0">
                <a:solidFill>
                  <a:srgbClr val="FFFF00"/>
                </a:solidFill>
                <a:latin typeface="Arial" charset="0"/>
                <a:ea typeface="ＭＳ Ｐゴシック" charset="0"/>
              </a:rPr>
              <a:t>)</a:t>
            </a:r>
            <a:endParaRPr lang="en-US" sz="2800" dirty="0">
              <a:solidFill>
                <a:srgbClr val="FFFF00"/>
              </a:solidFill>
              <a:latin typeface="Arial" charset="0"/>
              <a:ea typeface="ＭＳ Ｐゴシック" charset="0"/>
            </a:endParaRPr>
          </a:p>
        </p:txBody>
      </p:sp>
      <p:sp>
        <p:nvSpPr>
          <p:cNvPr id="6148" name="Subtitle 2"/>
          <p:cNvSpPr txBox="1">
            <a:spLocks/>
          </p:cNvSpPr>
          <p:nvPr/>
        </p:nvSpPr>
        <p:spPr bwMode="auto">
          <a:xfrm>
            <a:off x="1422378" y="6479718"/>
            <a:ext cx="8100786"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0" bIns="0"/>
          <a:lstStyle>
            <a:lvl1pPr defTabSz="457200">
              <a:tabLst>
                <a:tab pos="3675063" algn="l"/>
              </a:tabLst>
              <a:defRPr sz="2000">
                <a:solidFill>
                  <a:schemeClr val="tx1"/>
                </a:solidFill>
                <a:latin typeface="Arial" charset="0"/>
                <a:ea typeface="ＭＳ Ｐゴシック" charset="0"/>
                <a:cs typeface="ＭＳ Ｐゴシック" charset="0"/>
              </a:defRPr>
            </a:lvl1pPr>
            <a:lvl2pPr marL="37931725" indent="-37474525" defTabSz="457200">
              <a:tabLst>
                <a:tab pos="3675063" algn="l"/>
              </a:tabLst>
              <a:defRPr sz="2000">
                <a:solidFill>
                  <a:schemeClr val="tx1"/>
                </a:solidFill>
                <a:latin typeface="Arial" charset="0"/>
                <a:ea typeface="ＭＳ Ｐゴシック" charset="0"/>
              </a:defRPr>
            </a:lvl2pPr>
            <a:lvl3pPr marL="1143000" indent="-228600" defTabSz="457200">
              <a:tabLst>
                <a:tab pos="3675063" algn="l"/>
              </a:tabLst>
              <a:defRPr>
                <a:solidFill>
                  <a:schemeClr val="tx1"/>
                </a:solidFill>
                <a:latin typeface="Arial" charset="0"/>
                <a:ea typeface="ＭＳ Ｐゴシック" charset="0"/>
              </a:defRPr>
            </a:lvl3pPr>
            <a:lvl4pPr marL="1600200" indent="-228600" defTabSz="457200">
              <a:tabLst>
                <a:tab pos="3675063" algn="l"/>
              </a:tabLst>
              <a:defRPr sz="1600">
                <a:solidFill>
                  <a:schemeClr val="tx1"/>
                </a:solidFill>
                <a:latin typeface="Arial" charset="0"/>
                <a:ea typeface="ＭＳ Ｐゴシック" charset="0"/>
              </a:defRPr>
            </a:lvl4pPr>
            <a:lvl5pPr marL="2057400" indent="-228600" defTabSz="457200">
              <a:tabLst>
                <a:tab pos="3675063" algn="l"/>
              </a:tabLst>
              <a:defRPr sz="1600">
                <a:solidFill>
                  <a:schemeClr val="tx1"/>
                </a:solidFill>
                <a:latin typeface="Arial" charset="0"/>
                <a:ea typeface="ＭＳ Ｐゴシック" charset="0"/>
              </a:defRPr>
            </a:lvl5pPr>
            <a:lvl6pPr marL="2514600" indent="-228600" defTabSz="457200" eaLnBrk="0" hangingPunct="0">
              <a:tabLst>
                <a:tab pos="3675063" algn="l"/>
              </a:tabLst>
              <a:defRPr sz="1600">
                <a:solidFill>
                  <a:schemeClr val="tx1"/>
                </a:solidFill>
                <a:latin typeface="Arial" charset="0"/>
                <a:ea typeface="ＭＳ Ｐゴシック" charset="0"/>
              </a:defRPr>
            </a:lvl6pPr>
            <a:lvl7pPr marL="2971800" indent="-228600" defTabSz="457200" eaLnBrk="0" hangingPunct="0">
              <a:tabLst>
                <a:tab pos="3675063" algn="l"/>
              </a:tabLst>
              <a:defRPr sz="1600">
                <a:solidFill>
                  <a:schemeClr val="tx1"/>
                </a:solidFill>
                <a:latin typeface="Arial" charset="0"/>
                <a:ea typeface="ＭＳ Ｐゴシック" charset="0"/>
              </a:defRPr>
            </a:lvl7pPr>
            <a:lvl8pPr marL="3429000" indent="-228600" defTabSz="457200" eaLnBrk="0" hangingPunct="0">
              <a:tabLst>
                <a:tab pos="3675063" algn="l"/>
              </a:tabLst>
              <a:defRPr sz="1600">
                <a:solidFill>
                  <a:schemeClr val="tx1"/>
                </a:solidFill>
                <a:latin typeface="Arial" charset="0"/>
                <a:ea typeface="ＭＳ Ｐゴシック" charset="0"/>
              </a:defRPr>
            </a:lvl8pPr>
            <a:lvl9pPr marL="3886200" indent="-228600" defTabSz="457200" eaLnBrk="0" hangingPunct="0">
              <a:tabLst>
                <a:tab pos="3675063" algn="l"/>
              </a:tabLst>
              <a:defRPr sz="1600">
                <a:solidFill>
                  <a:schemeClr val="tx1"/>
                </a:solidFill>
                <a:latin typeface="Arial" charset="0"/>
                <a:ea typeface="ＭＳ Ｐゴシック" charset="0"/>
              </a:defRPr>
            </a:lvl9pPr>
          </a:lstStyle>
          <a:p>
            <a:pPr eaLnBrk="0" hangingPunct="0">
              <a:spcBef>
                <a:spcPct val="20000"/>
              </a:spcBef>
              <a:buSzPct val="120000"/>
            </a:pPr>
            <a:r>
              <a:rPr lang="en-US" b="1" dirty="0">
                <a:solidFill>
                  <a:schemeClr val="bg1"/>
                </a:solidFill>
                <a:cs typeface="Arial" charset="0"/>
              </a:rPr>
              <a:t>IASA Nordic conference, 26 May 2015, Copenhagen</a:t>
            </a:r>
          </a:p>
        </p:txBody>
      </p:sp>
      <p:pic>
        <p:nvPicPr>
          <p:cNvPr id="6149" name="Picture 7" descr="by-sa [«Reinier Hamel][2011-09-07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5613" y="6383338"/>
            <a:ext cx="914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44875" y="133350"/>
            <a:ext cx="2473325"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8650" y="539750"/>
            <a:ext cx="7413625" cy="1295400"/>
          </a:xfrm>
          <a:prstGeom prst="rect">
            <a:avLst/>
          </a:prstGeom>
        </p:spPr>
        <p:txBody>
          <a:bodyPr/>
          <a:lstStyle>
            <a:lvl1pPr algn="l" rtl="0" eaLnBrk="0" fontAlgn="base" hangingPunct="0">
              <a:spcBef>
                <a:spcPct val="0"/>
              </a:spcBef>
              <a:spcAft>
                <a:spcPct val="0"/>
              </a:spcAft>
              <a:defRPr sz="3000" b="1">
                <a:solidFill>
                  <a:schemeClr val="tx1"/>
                </a:solidFill>
                <a:latin typeface="+mj-lt"/>
                <a:ea typeface="ＭＳ Ｐゴシック" pitchFamily="34" charset="-128"/>
                <a:cs typeface="ＭＳ Ｐゴシック" charset="0"/>
              </a:defRPr>
            </a:lvl1pPr>
            <a:lvl2pPr algn="l" rtl="0" eaLnBrk="0" fontAlgn="base" hangingPunct="0">
              <a:spcBef>
                <a:spcPct val="0"/>
              </a:spcBef>
              <a:spcAft>
                <a:spcPct val="0"/>
              </a:spcAft>
              <a:defRPr sz="3000" b="1">
                <a:solidFill>
                  <a:schemeClr val="tx1"/>
                </a:solidFill>
                <a:latin typeface="Arial" charset="0"/>
                <a:ea typeface="ＭＳ Ｐゴシック" pitchFamily="34" charset="-128"/>
                <a:cs typeface="ＭＳ Ｐゴシック" charset="0"/>
              </a:defRPr>
            </a:lvl2pPr>
            <a:lvl3pPr algn="l" rtl="0" eaLnBrk="0" fontAlgn="base" hangingPunct="0">
              <a:spcBef>
                <a:spcPct val="0"/>
              </a:spcBef>
              <a:spcAft>
                <a:spcPct val="0"/>
              </a:spcAft>
              <a:defRPr sz="3000" b="1">
                <a:solidFill>
                  <a:schemeClr val="tx1"/>
                </a:solidFill>
                <a:latin typeface="Arial" charset="0"/>
                <a:ea typeface="ＭＳ Ｐゴシック" pitchFamily="34" charset="-128"/>
                <a:cs typeface="ＭＳ Ｐゴシック" charset="0"/>
              </a:defRPr>
            </a:lvl3pPr>
            <a:lvl4pPr algn="l" rtl="0" eaLnBrk="0" fontAlgn="base" hangingPunct="0">
              <a:spcBef>
                <a:spcPct val="0"/>
              </a:spcBef>
              <a:spcAft>
                <a:spcPct val="0"/>
              </a:spcAft>
              <a:defRPr sz="3000" b="1">
                <a:solidFill>
                  <a:schemeClr val="tx1"/>
                </a:solidFill>
                <a:latin typeface="Arial" charset="0"/>
                <a:ea typeface="ＭＳ Ｐゴシック" pitchFamily="34" charset="-128"/>
                <a:cs typeface="ＭＳ Ｐゴシック" charset="0"/>
              </a:defRPr>
            </a:lvl4pPr>
            <a:lvl5pPr algn="l" rtl="0" eaLnBrk="0" fontAlgn="base" hangingPunct="0">
              <a:spcBef>
                <a:spcPct val="0"/>
              </a:spcBef>
              <a:spcAft>
                <a:spcPct val="0"/>
              </a:spcAft>
              <a:defRPr sz="3000" b="1">
                <a:solidFill>
                  <a:schemeClr val="tx1"/>
                </a:solidFill>
                <a:latin typeface="Arial" charset="0"/>
                <a:ea typeface="ＭＳ Ｐゴシック" pitchFamily="34" charset="-128"/>
                <a:cs typeface="ＭＳ Ｐゴシック" charset="0"/>
              </a:defRPr>
            </a:lvl5pPr>
            <a:lvl6pPr marL="457200" algn="l" rtl="0" fontAlgn="base">
              <a:spcBef>
                <a:spcPct val="0"/>
              </a:spcBef>
              <a:spcAft>
                <a:spcPct val="0"/>
              </a:spcAft>
              <a:defRPr sz="3000" b="1">
                <a:solidFill>
                  <a:schemeClr val="tx1"/>
                </a:solidFill>
                <a:latin typeface="Arial" charset="0"/>
              </a:defRPr>
            </a:lvl6pPr>
            <a:lvl7pPr marL="914400" algn="l" rtl="0" fontAlgn="base">
              <a:spcBef>
                <a:spcPct val="0"/>
              </a:spcBef>
              <a:spcAft>
                <a:spcPct val="0"/>
              </a:spcAft>
              <a:defRPr sz="3000" b="1">
                <a:solidFill>
                  <a:schemeClr val="tx1"/>
                </a:solidFill>
                <a:latin typeface="Arial" charset="0"/>
              </a:defRPr>
            </a:lvl7pPr>
            <a:lvl8pPr marL="1371600" algn="l" rtl="0" fontAlgn="base">
              <a:spcBef>
                <a:spcPct val="0"/>
              </a:spcBef>
              <a:spcAft>
                <a:spcPct val="0"/>
              </a:spcAft>
              <a:defRPr sz="3000" b="1">
                <a:solidFill>
                  <a:schemeClr val="tx1"/>
                </a:solidFill>
                <a:latin typeface="Arial" charset="0"/>
              </a:defRPr>
            </a:lvl8pPr>
            <a:lvl9pPr marL="1828800" algn="l" rtl="0" fontAlgn="base">
              <a:spcBef>
                <a:spcPct val="0"/>
              </a:spcBef>
              <a:spcAft>
                <a:spcPct val="0"/>
              </a:spcAft>
              <a:defRPr sz="3000" b="1">
                <a:solidFill>
                  <a:schemeClr val="tx1"/>
                </a:solidFill>
                <a:latin typeface="Arial" charset="0"/>
              </a:defRPr>
            </a:lvl9pPr>
          </a:lstStyle>
          <a:p>
            <a:r>
              <a:rPr lang="en-GB" kern="0" dirty="0" smtClean="0">
                <a:latin typeface="Arial" charset="0"/>
                <a:ea typeface="ＭＳ Ｐゴシック" charset="0"/>
              </a:rPr>
              <a:t>Europeana channels</a:t>
            </a:r>
            <a:endParaRPr lang="en-GB" kern="0" dirty="0">
              <a:latin typeface="Arial" charset="0"/>
              <a:ea typeface="ＭＳ Ｐゴシック" charset="0"/>
            </a:endParaRPr>
          </a:p>
        </p:txBody>
      </p:sp>
      <p:pic>
        <p:nvPicPr>
          <p:cNvPr id="3" name="Shape 328"/>
          <p:cNvPicPr preferRelativeResize="0"/>
          <p:nvPr/>
        </p:nvPicPr>
        <p:blipFill>
          <a:blip r:embed="rId3">
            <a:alphaModFix/>
          </a:blip>
          <a:stretch>
            <a:fillRect/>
          </a:stretch>
        </p:blipFill>
        <p:spPr>
          <a:xfrm>
            <a:off x="4688104" y="1"/>
            <a:ext cx="4457700" cy="6858000"/>
          </a:xfrm>
          <a:prstGeom prst="rect">
            <a:avLst/>
          </a:prstGeom>
          <a:noFill/>
          <a:ln w="12700" cap="flat">
            <a:solidFill>
              <a:srgbClr val="000000"/>
            </a:solidFill>
            <a:prstDash val="solid"/>
            <a:miter/>
            <a:headEnd type="none" w="med" len="med"/>
            <a:tailEnd type="none" w="med" len="med"/>
          </a:ln>
        </p:spPr>
      </p:pic>
    </p:spTree>
    <p:extLst>
      <p:ext uri="{BB962C8B-B14F-4D97-AF65-F5344CB8AC3E}">
        <p14:creationId xmlns:p14="http://schemas.microsoft.com/office/powerpoint/2010/main" val="35134502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GB">
                <a:latin typeface="Arial" charset="0"/>
                <a:ea typeface="ＭＳ Ｐゴシック" charset="0"/>
              </a:rPr>
              <a:t>Project outline</a:t>
            </a:r>
          </a:p>
        </p:txBody>
      </p:sp>
      <p:sp>
        <p:nvSpPr>
          <p:cNvPr id="11268" name="Rectangle 3"/>
          <p:cNvSpPr>
            <a:spLocks noGrp="1" noChangeArrowheads="1"/>
          </p:cNvSpPr>
          <p:nvPr>
            <p:ph type="body" idx="1"/>
          </p:nvPr>
        </p:nvSpPr>
        <p:spPr>
          <a:xfrm>
            <a:off x="628650" y="1731963"/>
            <a:ext cx="4424363" cy="4025900"/>
          </a:xfrm>
        </p:spPr>
        <p:txBody>
          <a:bodyPr/>
          <a:lstStyle/>
          <a:p>
            <a:pPr lvl="1"/>
            <a:r>
              <a:rPr lang="en-GB" dirty="0">
                <a:latin typeface="Arial" charset="0"/>
                <a:ea typeface="ＭＳ Ｐゴシック" charset="0"/>
              </a:rPr>
              <a:t>3 years: Feb 2014 – Jan 2017</a:t>
            </a:r>
          </a:p>
          <a:p>
            <a:pPr lvl="1"/>
            <a:r>
              <a:rPr lang="en-GB" dirty="0">
                <a:latin typeface="Arial" charset="0"/>
                <a:ea typeface="ＭＳ Ｐゴシック" charset="0"/>
              </a:rPr>
              <a:t>€6.1m total budget, 80% EC funded (€4.9m EC contribution)</a:t>
            </a:r>
          </a:p>
          <a:p>
            <a:pPr lvl="1"/>
            <a:r>
              <a:rPr lang="en-GB" dirty="0">
                <a:latin typeface="Arial" charset="0"/>
                <a:ea typeface="ＭＳ Ｐゴシック" charset="0"/>
              </a:rPr>
              <a:t>funded by European Union’s  ICT Policy Support Programme as part of the Competitiveness and Innovation Framework Programme</a:t>
            </a:r>
          </a:p>
          <a:p>
            <a:pPr lvl="1">
              <a:buFont typeface="Wingdings" charset="0"/>
              <a:buNone/>
            </a:pPr>
            <a:endParaRPr lang="en-GB" dirty="0">
              <a:latin typeface="Arial" charset="0"/>
              <a:ea typeface="ＭＳ Ｐゴシック" charset="0"/>
            </a:endParaRPr>
          </a:p>
        </p:txBody>
      </p:sp>
      <p:pic>
        <p:nvPicPr>
          <p:cNvPr id="1638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5338" y="1395413"/>
            <a:ext cx="2201862" cy="3532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oneTexte 6"/>
          <p:cNvSpPr txBox="1">
            <a:spLocks noChangeArrowheads="1"/>
          </p:cNvSpPr>
          <p:nvPr/>
        </p:nvSpPr>
        <p:spPr bwMode="auto">
          <a:xfrm>
            <a:off x="457200" y="1127125"/>
            <a:ext cx="4627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hangingPunct="0">
              <a:defRPr sz="1600">
                <a:solidFill>
                  <a:schemeClr val="tx1"/>
                </a:solidFill>
                <a:latin typeface="Arial" charset="0"/>
                <a:ea typeface="ＭＳ Ｐゴシック" charset="0"/>
              </a:defRPr>
            </a:lvl6pPr>
            <a:lvl7pPr marL="2971800" indent="-228600" eaLnBrk="0" hangingPunct="0">
              <a:defRPr sz="1600">
                <a:solidFill>
                  <a:schemeClr val="tx1"/>
                </a:solidFill>
                <a:latin typeface="Arial" charset="0"/>
                <a:ea typeface="ＭＳ Ｐゴシック" charset="0"/>
              </a:defRPr>
            </a:lvl7pPr>
            <a:lvl8pPr marL="3429000" indent="-228600" eaLnBrk="0" hangingPunct="0">
              <a:defRPr sz="1600">
                <a:solidFill>
                  <a:schemeClr val="tx1"/>
                </a:solidFill>
                <a:latin typeface="Arial" charset="0"/>
                <a:ea typeface="ＭＳ Ｐゴシック" charset="0"/>
              </a:defRPr>
            </a:lvl8pPr>
            <a:lvl9pPr marL="3886200" indent="-228600" eaLnBrk="0" hangingPunct="0">
              <a:defRPr sz="1600">
                <a:solidFill>
                  <a:schemeClr val="tx1"/>
                </a:solidFill>
                <a:latin typeface="Arial" charset="0"/>
                <a:ea typeface="ＭＳ Ｐゴシック" charset="0"/>
              </a:defRPr>
            </a:lvl9pPr>
          </a:lstStyle>
          <a:p>
            <a:r>
              <a:rPr lang="fr-FR" sz="2400" b="1">
                <a:cs typeface="Arial" charset="0"/>
              </a:rPr>
              <a:t>24</a:t>
            </a:r>
            <a:r>
              <a:rPr lang="fr-FR" b="1">
                <a:cs typeface="Arial" charset="0"/>
              </a:rPr>
              <a:t> organisations from </a:t>
            </a:r>
            <a:r>
              <a:rPr lang="fr-FR" sz="2400" b="1">
                <a:cs typeface="Arial" charset="0"/>
              </a:rPr>
              <a:t>12</a:t>
            </a:r>
            <a:r>
              <a:rPr lang="fr-FR" b="1">
                <a:cs typeface="Arial" charset="0"/>
              </a:rPr>
              <a:t> countries </a:t>
            </a:r>
          </a:p>
        </p:txBody>
      </p:sp>
      <p:pic>
        <p:nvPicPr>
          <p:cNvPr id="17411" name="Picture 2" descr="carte-eur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7275" y="0"/>
            <a:ext cx="556260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1"/>
          <p:cNvSpPr>
            <a:spLocks noChangeArrowheads="1"/>
          </p:cNvSpPr>
          <p:nvPr/>
        </p:nvSpPr>
        <p:spPr bwMode="auto">
          <a:xfrm>
            <a:off x="457200" y="1981200"/>
            <a:ext cx="344170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Aft>
                <a:spcPts val="600"/>
              </a:spcAft>
            </a:pPr>
            <a:r>
              <a:rPr lang="fr-FR" sz="1700" dirty="0">
                <a:solidFill>
                  <a:srgbClr val="38C495"/>
                </a:solidFill>
                <a:cs typeface="Arial" charset="0"/>
              </a:rPr>
              <a:t>7</a:t>
            </a:r>
            <a:r>
              <a:rPr lang="fr-FR" sz="1700" dirty="0">
                <a:cs typeface="Arial" charset="0"/>
              </a:rPr>
              <a:t> National </a:t>
            </a:r>
            <a:r>
              <a:rPr lang="fr-FR" sz="1700" dirty="0" err="1">
                <a:cs typeface="Arial" charset="0"/>
              </a:rPr>
              <a:t>Libraries</a:t>
            </a:r>
            <a:endParaRPr lang="fr-FR" sz="1700" dirty="0">
              <a:cs typeface="Arial" charset="0"/>
            </a:endParaRPr>
          </a:p>
          <a:p>
            <a:pPr>
              <a:spcAft>
                <a:spcPts val="600"/>
              </a:spcAft>
            </a:pPr>
            <a:r>
              <a:rPr lang="fr-FR" sz="1700" dirty="0">
                <a:solidFill>
                  <a:srgbClr val="38C495"/>
                </a:solidFill>
                <a:cs typeface="Arial" charset="0"/>
              </a:rPr>
              <a:t>5</a:t>
            </a:r>
            <a:r>
              <a:rPr lang="fr-FR" sz="1700" dirty="0">
                <a:cs typeface="Arial" charset="0"/>
              </a:rPr>
              <a:t> Archive &amp; </a:t>
            </a:r>
            <a:r>
              <a:rPr lang="fr-FR" sz="1700" dirty="0" err="1">
                <a:cs typeface="Arial" charset="0"/>
              </a:rPr>
              <a:t>Research</a:t>
            </a:r>
            <a:r>
              <a:rPr lang="fr-FR" sz="1700" dirty="0">
                <a:cs typeface="Arial" charset="0"/>
              </a:rPr>
              <a:t> Centres</a:t>
            </a:r>
          </a:p>
          <a:p>
            <a:pPr>
              <a:spcAft>
                <a:spcPts val="600"/>
              </a:spcAft>
            </a:pPr>
            <a:r>
              <a:rPr lang="fr-FR" sz="1700" dirty="0">
                <a:solidFill>
                  <a:srgbClr val="38C495"/>
                </a:solidFill>
                <a:cs typeface="Arial" charset="0"/>
              </a:rPr>
              <a:t>2</a:t>
            </a:r>
            <a:r>
              <a:rPr lang="fr-FR" sz="1700" dirty="0">
                <a:cs typeface="Arial" charset="0"/>
              </a:rPr>
              <a:t> </a:t>
            </a:r>
            <a:r>
              <a:rPr lang="fr-FR" sz="1700" dirty="0" err="1">
                <a:cs typeface="Arial" charset="0"/>
              </a:rPr>
              <a:t>other</a:t>
            </a:r>
            <a:r>
              <a:rPr lang="fr-FR" sz="1700" dirty="0">
                <a:cs typeface="Arial" charset="0"/>
              </a:rPr>
              <a:t> Public Bodies </a:t>
            </a:r>
          </a:p>
          <a:p>
            <a:pPr>
              <a:spcAft>
                <a:spcPts val="600"/>
              </a:spcAft>
            </a:pPr>
            <a:r>
              <a:rPr lang="fr-FR" sz="1700" dirty="0">
                <a:solidFill>
                  <a:srgbClr val="38C495"/>
                </a:solidFill>
                <a:cs typeface="Arial" charset="0"/>
              </a:rPr>
              <a:t>4</a:t>
            </a:r>
            <a:r>
              <a:rPr lang="fr-FR" sz="1700" dirty="0">
                <a:solidFill>
                  <a:srgbClr val="00CC00"/>
                </a:solidFill>
                <a:cs typeface="Arial" charset="0"/>
              </a:rPr>
              <a:t> </a:t>
            </a:r>
            <a:r>
              <a:rPr lang="fr-FR" sz="1700" dirty="0">
                <a:cs typeface="Arial" charset="0"/>
              </a:rPr>
              <a:t>Non-profit Organisations </a:t>
            </a:r>
          </a:p>
          <a:p>
            <a:pPr>
              <a:spcAft>
                <a:spcPts val="600"/>
              </a:spcAft>
            </a:pPr>
            <a:r>
              <a:rPr lang="fr-FR" sz="1700" dirty="0">
                <a:solidFill>
                  <a:srgbClr val="38C495"/>
                </a:solidFill>
                <a:cs typeface="Arial" charset="0"/>
              </a:rPr>
              <a:t>3</a:t>
            </a:r>
            <a:r>
              <a:rPr lang="fr-FR" sz="1700" dirty="0">
                <a:cs typeface="Arial" charset="0"/>
              </a:rPr>
              <a:t> </a:t>
            </a:r>
            <a:r>
              <a:rPr lang="fr-FR" sz="1700" dirty="0" err="1">
                <a:cs typeface="Arial" charset="0"/>
              </a:rPr>
              <a:t>Universities</a:t>
            </a:r>
            <a:r>
              <a:rPr lang="fr-FR" sz="1700" dirty="0">
                <a:cs typeface="Arial" charset="0"/>
              </a:rPr>
              <a:t> </a:t>
            </a:r>
          </a:p>
          <a:p>
            <a:pPr>
              <a:spcAft>
                <a:spcPts val="600"/>
              </a:spcAft>
            </a:pPr>
            <a:r>
              <a:rPr lang="fr-FR" sz="1700" dirty="0">
                <a:solidFill>
                  <a:srgbClr val="38C495"/>
                </a:solidFill>
                <a:cs typeface="Arial" charset="0"/>
              </a:rPr>
              <a:t>3</a:t>
            </a:r>
            <a:r>
              <a:rPr lang="fr-FR" sz="1700" dirty="0">
                <a:cs typeface="Arial" charset="0"/>
              </a:rPr>
              <a:t> </a:t>
            </a:r>
            <a:r>
              <a:rPr lang="fr-FR" sz="1700" dirty="0" err="1">
                <a:cs typeface="Arial" charset="0"/>
              </a:rPr>
              <a:t>Companies</a:t>
            </a:r>
            <a:r>
              <a:rPr lang="fr-FR" sz="1700" dirty="0">
                <a:cs typeface="Arial" charset="0"/>
              </a:rPr>
              <a:t> </a:t>
            </a:r>
          </a:p>
          <a:p>
            <a:pPr>
              <a:spcAft>
                <a:spcPts val="600"/>
              </a:spcAft>
            </a:pPr>
            <a:endParaRPr lang="fr-FR" sz="1700" dirty="0">
              <a:cs typeface="Arial" charset="0"/>
            </a:endParaRPr>
          </a:p>
          <a:p>
            <a:pPr>
              <a:spcAft>
                <a:spcPts val="600"/>
              </a:spcAft>
            </a:pPr>
            <a:r>
              <a:rPr lang="fr-FR" sz="1700" dirty="0">
                <a:cs typeface="Arial" charset="0"/>
              </a:rPr>
              <a:t>+ </a:t>
            </a:r>
            <a:r>
              <a:rPr lang="fr-FR" sz="1700" dirty="0" err="1">
                <a:cs typeface="Arial" charset="0"/>
              </a:rPr>
              <a:t>work</a:t>
            </a:r>
            <a:r>
              <a:rPr lang="fr-FR" sz="1700" dirty="0">
                <a:cs typeface="Arial" charset="0"/>
              </a:rPr>
              <a:t> </a:t>
            </a:r>
            <a:r>
              <a:rPr lang="fr-FR" sz="1700" dirty="0" err="1">
                <a:cs typeface="Arial" charset="0"/>
              </a:rPr>
              <a:t>with</a:t>
            </a:r>
            <a:r>
              <a:rPr lang="fr-FR" sz="1700" dirty="0">
                <a:cs typeface="Arial" charset="0"/>
              </a:rPr>
              <a:t> </a:t>
            </a:r>
            <a:r>
              <a:rPr lang="fr-FR" sz="1700" dirty="0" err="1">
                <a:cs typeface="Arial" charset="0"/>
              </a:rPr>
              <a:t>SoundCloud</a:t>
            </a:r>
            <a:r>
              <a:rPr lang="fr-FR" sz="1700" dirty="0">
                <a:cs typeface="Arial" charset="0"/>
              </a:rPr>
              <a:t>, Spotify, </a:t>
            </a:r>
            <a:br>
              <a:rPr lang="fr-FR" sz="1700" dirty="0">
                <a:cs typeface="Arial" charset="0"/>
              </a:rPr>
            </a:br>
            <a:r>
              <a:rPr lang="fr-FR" sz="1700" dirty="0" err="1">
                <a:cs typeface="Arial" charset="0"/>
              </a:rPr>
              <a:t>HistoryPin</a:t>
            </a:r>
            <a:r>
              <a:rPr lang="fr-FR" sz="1700" dirty="0">
                <a:cs typeface="Arial" charset="0"/>
              </a:rPr>
              <a:t> </a:t>
            </a:r>
            <a:r>
              <a:rPr lang="fr-FR" sz="1700" dirty="0" smtClean="0">
                <a:cs typeface="Arial" charset="0"/>
              </a:rPr>
              <a:t>- and </a:t>
            </a:r>
            <a:r>
              <a:rPr lang="fr-FR" sz="1700" dirty="0">
                <a:cs typeface="Arial" charset="0"/>
              </a:rPr>
              <a:t>IASA</a:t>
            </a:r>
          </a:p>
        </p:txBody>
      </p:sp>
      <p:sp>
        <p:nvSpPr>
          <p:cNvPr id="11" name="ZoneTexte 10"/>
          <p:cNvSpPr txBox="1"/>
          <p:nvPr/>
        </p:nvSpPr>
        <p:spPr>
          <a:xfrm>
            <a:off x="3438525" y="6415088"/>
            <a:ext cx="2266950" cy="254000"/>
          </a:xfrm>
          <a:prstGeom prst="rect">
            <a:avLst/>
          </a:prstGeom>
          <a:noFill/>
        </p:spPr>
        <p:txBody>
          <a:bodyPr>
            <a:spAutoFit/>
          </a:bodyPr>
          <a:lstStyle/>
          <a:p>
            <a:pPr>
              <a:defRPr/>
            </a:pPr>
            <a:r>
              <a:rPr lang="fr-FR" sz="1050" b="1" spc="300" dirty="0">
                <a:solidFill>
                  <a:srgbClr val="38C495"/>
                </a:solidFill>
                <a:latin typeface="Arial" pitchFamily="34" charset="0"/>
                <a:ea typeface="ＭＳ Ｐゴシック" pitchFamily="34" charset="-128"/>
                <a:cs typeface="Arial" pitchFamily="34" charset="0"/>
              </a:rPr>
              <a:t>europeanasounds.eu</a:t>
            </a:r>
          </a:p>
        </p:txBody>
      </p:sp>
      <p:sp>
        <p:nvSpPr>
          <p:cNvPr id="17414" name="Title 1"/>
          <p:cNvSpPr>
            <a:spLocks noGrp="1"/>
          </p:cNvSpPr>
          <p:nvPr>
            <p:ph type="title"/>
          </p:nvPr>
        </p:nvSpPr>
        <p:spPr>
          <a:xfrm>
            <a:off x="628650" y="539750"/>
            <a:ext cx="5076825" cy="1295400"/>
          </a:xfrm>
        </p:spPr>
        <p:txBody>
          <a:bodyPr/>
          <a:lstStyle/>
          <a:p>
            <a:r>
              <a:rPr lang="en-GB">
                <a:latin typeface="Arial" charset="0"/>
                <a:ea typeface="ＭＳ Ｐゴシック" charset="0"/>
              </a:rPr>
              <a:t>Project partners</a:t>
            </a:r>
          </a:p>
        </p:txBody>
      </p:sp>
      <p:pic>
        <p:nvPicPr>
          <p:cNvPr id="17415" name="Picture 5" descr="Home">
            <a:hlinkClick r:id="rId4" tooltip="Home"/>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5123"/>
          <a:stretch/>
        </p:blipFill>
        <p:spPr bwMode="auto">
          <a:xfrm>
            <a:off x="121444" y="4885529"/>
            <a:ext cx="3317081" cy="996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GB" dirty="0" smtClean="0">
                <a:latin typeface="Arial" charset="0"/>
                <a:ea typeface="ＭＳ Ｐゴシック" charset="0"/>
              </a:rPr>
              <a:t>National Library of Latvia (NLL)</a:t>
            </a:r>
            <a:endParaRPr lang="en-GB" dirty="0">
              <a:latin typeface="Arial" charset="0"/>
              <a:ea typeface="ＭＳ Ｐゴシック" charset="0"/>
            </a:endParaRPr>
          </a:p>
        </p:txBody>
      </p:sp>
      <p:sp>
        <p:nvSpPr>
          <p:cNvPr id="2" name="Content Placeholder 1"/>
          <p:cNvSpPr>
            <a:spLocks noGrp="1"/>
          </p:cNvSpPr>
          <p:nvPr>
            <p:ph idx="1"/>
          </p:nvPr>
        </p:nvSpPr>
        <p:spPr/>
        <p:txBody>
          <a:bodyPr/>
          <a:lstStyle/>
          <a:p>
            <a:pPr>
              <a:buFont typeface="Arial"/>
              <a:buChar char="•"/>
            </a:pPr>
            <a:r>
              <a:rPr lang="en-US" sz="2400" dirty="0" smtClean="0"/>
              <a:t>Main role – content provider – WP1 (Aggregation)</a:t>
            </a:r>
          </a:p>
          <a:p>
            <a:pPr>
              <a:buFont typeface="Arial"/>
              <a:buChar char="•"/>
            </a:pPr>
            <a:r>
              <a:rPr lang="en-US" sz="2400" dirty="0" smtClean="0"/>
              <a:t>Also in dissemination (WP6), licensing/copyright issues (WP3)</a:t>
            </a:r>
          </a:p>
          <a:p>
            <a:pPr>
              <a:buFont typeface="Arial"/>
              <a:buChar char="•"/>
            </a:pPr>
            <a:r>
              <a:rPr lang="en-US" dirty="0" smtClean="0"/>
              <a:t>National content aggregator for Europeana</a:t>
            </a:r>
          </a:p>
          <a:p>
            <a:pPr>
              <a:buFont typeface="Arial"/>
              <a:buChar char="•"/>
            </a:pPr>
            <a:r>
              <a:rPr lang="en-US" dirty="0" smtClean="0"/>
              <a:t>Previous experience in other Europeana projects:</a:t>
            </a:r>
          </a:p>
          <a:p>
            <a:pPr marL="0" indent="0"/>
            <a:r>
              <a:rPr lang="en-US" dirty="0"/>
              <a:t>	</a:t>
            </a:r>
            <a:r>
              <a:rPr lang="en-US" dirty="0" smtClean="0"/>
              <a:t>- Europeana Awareness</a:t>
            </a:r>
          </a:p>
          <a:p>
            <a:pPr marL="0" indent="0"/>
            <a:r>
              <a:rPr lang="en-US" dirty="0"/>
              <a:t>	</a:t>
            </a:r>
            <a:r>
              <a:rPr lang="en-US" dirty="0" smtClean="0"/>
              <a:t>- Europeana Inside</a:t>
            </a:r>
          </a:p>
          <a:p>
            <a:pPr marL="0" indent="0"/>
            <a:r>
              <a:rPr lang="en-US" dirty="0"/>
              <a:t>	</a:t>
            </a:r>
            <a:r>
              <a:rPr lang="en-US" dirty="0" smtClean="0"/>
              <a:t>- Europeana Newspapers</a:t>
            </a:r>
          </a:p>
          <a:p>
            <a:pPr marL="0" indent="0"/>
            <a:endParaRPr lang="en-US" dirty="0"/>
          </a:p>
          <a:p>
            <a:pPr marL="0" indent="0"/>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28650" y="539750"/>
            <a:ext cx="7084929" cy="716882"/>
          </a:xfrm>
        </p:spPr>
        <p:txBody>
          <a:bodyPr/>
          <a:lstStyle/>
          <a:p>
            <a:r>
              <a:rPr lang="en-GB" dirty="0" smtClean="0">
                <a:latin typeface="Arial" charset="0"/>
                <a:ea typeface="ＭＳ Ｐゴシック" charset="0"/>
              </a:rPr>
              <a:t>Content</a:t>
            </a:r>
            <a:endParaRPr lang="en-GB" dirty="0">
              <a:latin typeface="Arial" charset="0"/>
              <a:ea typeface="ＭＳ Ｐゴシック" charset="0"/>
            </a:endParaRPr>
          </a:p>
        </p:txBody>
      </p:sp>
      <p:pic>
        <p:nvPicPr>
          <p:cNvPr id="4" name="Picture 2"/>
          <p:cNvPicPr>
            <a:picLocks noGrp="1" noChangeAspect="1" noChangeArrowheads="1"/>
          </p:cNvPicPr>
          <p:nvPr>
            <p:ph idx="1"/>
          </p:nvPr>
        </p:nvPicPr>
        <p:blipFill>
          <a:blip r:embed="rId3" cstate="print"/>
          <a:srcRect t="10738" b="10738"/>
          <a:stretch>
            <a:fillRect/>
          </a:stretch>
        </p:blipFill>
        <p:spPr>
          <a:xfrm>
            <a:off x="628650" y="1490663"/>
            <a:ext cx="8051800" cy="4183062"/>
          </a:xfrm>
          <a:effectLst/>
        </p:spPr>
      </p:pic>
      <p:sp>
        <p:nvSpPr>
          <p:cNvPr id="3" name="TextBox 2"/>
          <p:cNvSpPr txBox="1"/>
          <p:nvPr/>
        </p:nvSpPr>
        <p:spPr>
          <a:xfrm>
            <a:off x="3230339" y="5812216"/>
            <a:ext cx="1915909" cy="461665"/>
          </a:xfrm>
          <a:prstGeom prst="rect">
            <a:avLst/>
          </a:prstGeom>
          <a:noFill/>
        </p:spPr>
        <p:txBody>
          <a:bodyPr wrap="none" rtlCol="0">
            <a:spAutoFit/>
          </a:bodyPr>
          <a:lstStyle/>
          <a:p>
            <a:r>
              <a:rPr lang="en-US" dirty="0" err="1" smtClean="0"/>
              <a:t>audio.lndb.lv</a:t>
            </a:r>
            <a:endParaRPr lang="en-US" dirty="0"/>
          </a:p>
        </p:txBody>
      </p:sp>
    </p:spTree>
    <p:extLst>
      <p:ext uri="{BB962C8B-B14F-4D97-AF65-F5344CB8AC3E}">
        <p14:creationId xmlns:p14="http://schemas.microsoft.com/office/powerpoint/2010/main" val="7399575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GB" dirty="0" smtClean="0">
                <a:latin typeface="Arial" charset="0"/>
                <a:ea typeface="ＭＳ Ｐゴシック" charset="0"/>
              </a:rPr>
              <a:t>Content</a:t>
            </a:r>
            <a:endParaRPr lang="en-GB" dirty="0">
              <a:latin typeface="Arial" charset="0"/>
              <a:ea typeface="ＭＳ Ｐゴシック" charset="0"/>
            </a:endParaRPr>
          </a:p>
        </p:txBody>
      </p:sp>
      <p:pic>
        <p:nvPicPr>
          <p:cNvPr id="4" name="Content Placeholder 3" descr="audioLNB1.tiff"/>
          <p:cNvPicPr>
            <a:picLocks noGrp="1" noChangeAspect="1"/>
          </p:cNvPicPr>
          <p:nvPr>
            <p:ph idx="1"/>
          </p:nvPr>
        </p:nvPicPr>
        <p:blipFill>
          <a:blip r:embed="rId3">
            <a:extLst>
              <a:ext uri="{28A0092B-C50C-407E-A947-70E740481C1C}">
                <a14:useLocalDpi xmlns:a14="http://schemas.microsoft.com/office/drawing/2010/main"/>
              </a:ext>
            </a:extLst>
          </a:blip>
          <a:srcRect t="12815" b="12815"/>
          <a:stretch>
            <a:fillRect/>
          </a:stretch>
        </p:blipFill>
        <p:spPr>
          <a:xfrm>
            <a:off x="628650" y="1504950"/>
            <a:ext cx="8081963" cy="4198938"/>
          </a:xfrm>
        </p:spPr>
      </p:pic>
      <p:sp>
        <p:nvSpPr>
          <p:cNvPr id="5" name="TextBox 4"/>
          <p:cNvSpPr txBox="1"/>
          <p:nvPr/>
        </p:nvSpPr>
        <p:spPr>
          <a:xfrm>
            <a:off x="3989606" y="5881244"/>
            <a:ext cx="1915909" cy="830997"/>
          </a:xfrm>
          <a:prstGeom prst="rect">
            <a:avLst/>
          </a:prstGeom>
          <a:noFill/>
        </p:spPr>
        <p:txBody>
          <a:bodyPr wrap="none" rtlCol="0">
            <a:spAutoFit/>
          </a:bodyPr>
          <a:lstStyle/>
          <a:p>
            <a:r>
              <a:rPr lang="en-US" dirty="0" err="1" smtClean="0"/>
              <a:t>audio.lndb.lv</a:t>
            </a:r>
            <a:endParaRPr lang="en-US" dirty="0" smtClean="0"/>
          </a:p>
          <a:p>
            <a:endParaRPr lang="en-US" dirty="0"/>
          </a:p>
        </p:txBody>
      </p:sp>
    </p:spTree>
    <p:extLst>
      <p:ext uri="{BB962C8B-B14F-4D97-AF65-F5344CB8AC3E}">
        <p14:creationId xmlns:p14="http://schemas.microsoft.com/office/powerpoint/2010/main" val="27592760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28650" y="539750"/>
            <a:ext cx="7165139" cy="1024355"/>
          </a:xfrm>
        </p:spPr>
        <p:txBody>
          <a:bodyPr/>
          <a:lstStyle/>
          <a:p>
            <a:r>
              <a:rPr lang="en-GB" dirty="0" smtClean="0">
                <a:latin typeface="Arial" charset="0"/>
                <a:ea typeface="ＭＳ Ｐゴシック" charset="0"/>
              </a:rPr>
              <a:t>Audio collection - example</a:t>
            </a:r>
            <a:endParaRPr lang="en-GB" dirty="0">
              <a:latin typeface="Arial" charset="0"/>
              <a:ea typeface="ＭＳ Ｐゴシック" charset="0"/>
            </a:endParaRPr>
          </a:p>
        </p:txBody>
      </p:sp>
      <p:pic>
        <p:nvPicPr>
          <p:cNvPr id="3" name="Content Placeholder 2" descr="J.Gade.tiff"/>
          <p:cNvPicPr>
            <a:picLocks noGrp="1" noChangeAspect="1"/>
          </p:cNvPicPr>
          <p:nvPr>
            <p:ph idx="1"/>
          </p:nvPr>
        </p:nvPicPr>
        <p:blipFill>
          <a:blip r:embed="rId5">
            <a:extLst>
              <a:ext uri="{28A0092B-C50C-407E-A947-70E740481C1C}">
                <a14:useLocalDpi xmlns:a14="http://schemas.microsoft.com/office/drawing/2010/main"/>
              </a:ext>
            </a:extLst>
          </a:blip>
          <a:srcRect t="12339" b="12339"/>
          <a:stretch>
            <a:fillRect/>
          </a:stretch>
        </p:blipFill>
        <p:spPr>
          <a:xfrm>
            <a:off x="628650" y="1656688"/>
            <a:ext cx="7894677" cy="4101175"/>
          </a:xfrm>
        </p:spPr>
      </p:pic>
      <p:pic>
        <p:nvPicPr>
          <p:cNvPr id="4" name="Jalousie2.mp3.mo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21326" y="5589416"/>
            <a:ext cx="812800" cy="812800"/>
          </a:xfrm>
          <a:prstGeom prst="rect">
            <a:avLst/>
          </a:prstGeom>
        </p:spPr>
      </p:pic>
    </p:spTree>
    <p:extLst>
      <p:ext uri="{BB962C8B-B14F-4D97-AF65-F5344CB8AC3E}">
        <p14:creationId xmlns:p14="http://schemas.microsoft.com/office/powerpoint/2010/main" val="4178115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GB" dirty="0" smtClean="0">
                <a:latin typeface="Arial" charset="0"/>
                <a:ea typeface="ＭＳ Ｐゴシック" charset="0"/>
              </a:rPr>
              <a:t>Metadata mapping in MINT</a:t>
            </a:r>
            <a:endParaRPr lang="en-GB" dirty="0">
              <a:latin typeface="Arial" charset="0"/>
              <a:ea typeface="ＭＳ Ｐゴシック" charset="0"/>
            </a:endParaRPr>
          </a:p>
        </p:txBody>
      </p:sp>
      <p:pic>
        <p:nvPicPr>
          <p:cNvPr id="3" name="Content Placeholder 2" descr="MINT3.jpg"/>
          <p:cNvPicPr>
            <a:picLocks noGrp="1" noChangeAspect="1"/>
          </p:cNvPicPr>
          <p:nvPr>
            <p:ph idx="1"/>
          </p:nvPr>
        </p:nvPicPr>
        <p:blipFill>
          <a:blip r:embed="rId3">
            <a:extLst>
              <a:ext uri="{28A0092B-C50C-407E-A947-70E740481C1C}">
                <a14:useLocalDpi xmlns:a14="http://schemas.microsoft.com/office/drawing/2010/main" val="0"/>
              </a:ext>
            </a:extLst>
          </a:blip>
          <a:srcRect t="2281" b="2281"/>
          <a:stretch>
            <a:fillRect/>
          </a:stretch>
        </p:blipFill>
        <p:spPr>
          <a:xfrm>
            <a:off x="628651" y="1510632"/>
            <a:ext cx="8175832" cy="4247231"/>
          </a:xfrm>
        </p:spPr>
      </p:pic>
    </p:spTree>
    <p:extLst>
      <p:ext uri="{BB962C8B-B14F-4D97-AF65-F5344CB8AC3E}">
        <p14:creationId xmlns:p14="http://schemas.microsoft.com/office/powerpoint/2010/main" val="27348830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28650" y="539750"/>
            <a:ext cx="7272087" cy="957513"/>
          </a:xfrm>
        </p:spPr>
        <p:txBody>
          <a:bodyPr/>
          <a:lstStyle/>
          <a:p>
            <a:r>
              <a:rPr lang="en-GB" dirty="0">
                <a:latin typeface="Arial" charset="0"/>
                <a:ea typeface="ＭＳ Ｐゴシック" charset="0"/>
              </a:rPr>
              <a:t>Metadata mapping in MINT</a:t>
            </a:r>
          </a:p>
        </p:txBody>
      </p:sp>
      <p:pic>
        <p:nvPicPr>
          <p:cNvPr id="3" name="Content Placeholder 2" descr="MINT2.jpg"/>
          <p:cNvPicPr>
            <a:picLocks noGrp="1" noChangeAspect="1"/>
          </p:cNvPicPr>
          <p:nvPr>
            <p:ph idx="1"/>
          </p:nvPr>
        </p:nvPicPr>
        <p:blipFill>
          <a:blip r:embed="rId3">
            <a:extLst>
              <a:ext uri="{28A0092B-C50C-407E-A947-70E740481C1C}">
                <a14:useLocalDpi xmlns:a14="http://schemas.microsoft.com/office/drawing/2010/main" val="0"/>
              </a:ext>
            </a:extLst>
          </a:blip>
          <a:srcRect t="14324" b="14324"/>
          <a:stretch>
            <a:fillRect/>
          </a:stretch>
        </p:blipFill>
        <p:spPr>
          <a:xfrm>
            <a:off x="628650" y="1617580"/>
            <a:ext cx="7969961" cy="4140284"/>
          </a:xfrm>
        </p:spPr>
      </p:pic>
    </p:spTree>
    <p:extLst>
      <p:ext uri="{BB962C8B-B14F-4D97-AF65-F5344CB8AC3E}">
        <p14:creationId xmlns:p14="http://schemas.microsoft.com/office/powerpoint/2010/main" val="13501882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28651" y="539750"/>
            <a:ext cx="7044824" cy="877303"/>
          </a:xfrm>
        </p:spPr>
        <p:txBody>
          <a:bodyPr/>
          <a:lstStyle/>
          <a:p>
            <a:r>
              <a:rPr lang="en-GB" dirty="0" smtClean="0">
                <a:latin typeface="Arial" charset="0"/>
                <a:ea typeface="ＭＳ Ｐゴシック" charset="0"/>
              </a:rPr>
              <a:t>Project website and blog</a:t>
            </a:r>
            <a:endParaRPr lang="en-GB" dirty="0">
              <a:latin typeface="Arial" charset="0"/>
              <a:ea typeface="ＭＳ Ｐゴシック" charset="0"/>
            </a:endParaRPr>
          </a:p>
        </p:txBody>
      </p:sp>
      <p:sp>
        <p:nvSpPr>
          <p:cNvPr id="7" name="TextBox 6"/>
          <p:cNvSpPr txBox="1"/>
          <p:nvPr/>
        </p:nvSpPr>
        <p:spPr>
          <a:xfrm>
            <a:off x="2112210" y="5775158"/>
            <a:ext cx="3916457" cy="461665"/>
          </a:xfrm>
          <a:prstGeom prst="rect">
            <a:avLst/>
          </a:prstGeom>
          <a:noFill/>
        </p:spPr>
        <p:txBody>
          <a:bodyPr wrap="none" rtlCol="0">
            <a:spAutoFit/>
          </a:bodyPr>
          <a:lstStyle/>
          <a:p>
            <a:r>
              <a:rPr lang="en-US" dirty="0" err="1" smtClean="0"/>
              <a:t>www.europeanasounds.eu</a:t>
            </a:r>
            <a:endParaRPr lang="en-US" dirty="0"/>
          </a:p>
        </p:txBody>
      </p:sp>
      <p:pic>
        <p:nvPicPr>
          <p:cNvPr id="9" name="Content Placeholder 8" descr="ESounds website3.jpg"/>
          <p:cNvPicPr>
            <a:picLocks noGrp="1" noChangeAspect="1"/>
          </p:cNvPicPr>
          <p:nvPr>
            <p:ph idx="1"/>
          </p:nvPr>
        </p:nvPicPr>
        <p:blipFill>
          <a:blip r:embed="rId3">
            <a:extLst>
              <a:ext uri="{28A0092B-C50C-407E-A947-70E740481C1C}">
                <a14:useLocalDpi xmlns:a14="http://schemas.microsoft.com/office/drawing/2010/main" val="0"/>
              </a:ext>
            </a:extLst>
          </a:blip>
          <a:srcRect t="12835" b="12835"/>
          <a:stretch>
            <a:fillRect/>
          </a:stretch>
        </p:blipFill>
        <p:spPr>
          <a:xfrm>
            <a:off x="628650" y="1510632"/>
            <a:ext cx="8175832" cy="4247231"/>
          </a:xfrm>
        </p:spPr>
      </p:pic>
    </p:spTree>
    <p:extLst>
      <p:ext uri="{BB962C8B-B14F-4D97-AF65-F5344CB8AC3E}">
        <p14:creationId xmlns:p14="http://schemas.microsoft.com/office/powerpoint/2010/main" val="6465080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Placeholder 1"/>
          <p:cNvSpPr>
            <a:spLocks noGrp="1"/>
          </p:cNvSpPr>
          <p:nvPr>
            <p:ph type="body" sz="quarter" idx="10"/>
          </p:nvPr>
        </p:nvSpPr>
        <p:spPr/>
        <p:txBody>
          <a:bodyPr/>
          <a:lstStyle/>
          <a:p>
            <a:r>
              <a:rPr lang="en-GB">
                <a:latin typeface="Arial" charset="0"/>
                <a:ea typeface="ＭＳ Ｐゴシック" charset="0"/>
                <a:cs typeface="Arial" charset="0"/>
              </a:rPr>
              <a:t>Current extent of Europeana</a:t>
            </a:r>
          </a:p>
        </p:txBody>
      </p:sp>
      <p:sp>
        <p:nvSpPr>
          <p:cNvPr id="7171" name="Text Placeholder 2"/>
          <p:cNvSpPr>
            <a:spLocks noGrp="1"/>
          </p:cNvSpPr>
          <p:nvPr>
            <p:ph type="body" sz="quarter" idx="11"/>
          </p:nvPr>
        </p:nvSpPr>
        <p:spPr>
          <a:xfrm>
            <a:off x="684213" y="1320800"/>
            <a:ext cx="7343775" cy="3816350"/>
          </a:xfrm>
        </p:spPr>
        <p:txBody>
          <a:bodyPr/>
          <a:lstStyle/>
          <a:p>
            <a:pPr marL="0" indent="0">
              <a:spcBef>
                <a:spcPts val="788"/>
              </a:spcBef>
              <a:spcAft>
                <a:spcPct val="0"/>
              </a:spcAft>
            </a:pPr>
            <a:r>
              <a:rPr lang="en-US" sz="2800">
                <a:latin typeface="Euphemia UCAS" charset="0"/>
                <a:ea typeface="ＭＳ Ｐゴシック" charset="0"/>
                <a:cs typeface="Arial" charset="0"/>
                <a:sym typeface="Euphemia UCAS" charset="0"/>
              </a:rPr>
              <a:t> a single access point to Europe’s cultural heritage…</a:t>
            </a:r>
          </a:p>
          <a:p>
            <a:pPr marL="0" indent="0">
              <a:spcBef>
                <a:spcPts val="788"/>
              </a:spcBef>
              <a:spcAft>
                <a:spcPct val="0"/>
              </a:spcAft>
            </a:pPr>
            <a:r>
              <a:rPr lang="en-US" sz="2800">
                <a:latin typeface="Euphemia UCAS" charset="0"/>
                <a:ea typeface="ＭＳ Ｐゴシック" charset="0"/>
                <a:cs typeface="Arial" charset="0"/>
                <a:sym typeface="Euphemia UCAS" charset="0"/>
              </a:rPr>
              <a:t> …aggregates metadata records - at continental scale - f</a:t>
            </a:r>
            <a:r>
              <a:rPr lang="en-GB" sz="2800">
                <a:latin typeface="Arial" charset="0"/>
                <a:ea typeface="ＭＳ Ｐゴシック" charset="0"/>
                <a:cs typeface="Arial" charset="0"/>
              </a:rPr>
              <a:t>rom 3,000 cultural heritage institutions across Europe…</a:t>
            </a:r>
            <a:endParaRPr lang="en-US" sz="2800">
              <a:latin typeface="Euphemia UCAS" charset="0"/>
              <a:ea typeface="ＭＳ Ｐゴシック" charset="0"/>
              <a:cs typeface="Arial" charset="0"/>
              <a:sym typeface="Euphemia UCAS" charset="0"/>
            </a:endParaRPr>
          </a:p>
          <a:p>
            <a:pPr marL="0" indent="0">
              <a:spcBef>
                <a:spcPts val="788"/>
              </a:spcBef>
              <a:spcAft>
                <a:spcPct val="0"/>
              </a:spcAft>
            </a:pPr>
            <a:r>
              <a:rPr lang="en-US" sz="2800">
                <a:latin typeface="Euphemia UCAS" charset="0"/>
                <a:ea typeface="ＭＳ Ｐゴシック" charset="0"/>
                <a:cs typeface="Arial" charset="0"/>
                <a:sym typeface="Euphemia UCAS" charset="0"/>
              </a:rPr>
              <a:t> … that link to 41 million </a:t>
            </a:r>
            <a:r>
              <a:rPr lang="en-GB" sz="2800">
                <a:latin typeface="Arial" charset="0"/>
                <a:ea typeface="ＭＳ Ｐゴシック" charset="0"/>
                <a:cs typeface="Arial" charset="0"/>
              </a:rPr>
              <a:t>objects: photos, books, paintings, sounds, videos, etc, from 36 countries</a:t>
            </a:r>
          </a:p>
          <a:p>
            <a:pPr marL="0" indent="0">
              <a:spcBef>
                <a:spcPts val="788"/>
              </a:spcBef>
              <a:spcAft>
                <a:spcPct val="0"/>
              </a:spcAft>
            </a:pPr>
            <a:r>
              <a:rPr lang="en-GB" sz="2800">
                <a:latin typeface="Euphemia UCAS" charset="0"/>
                <a:ea typeface="ＭＳ Ｐゴシック" charset="0"/>
                <a:cs typeface="Arial" charset="0"/>
                <a:sym typeface="Euphemia UCAS" charset="0"/>
              </a:rPr>
              <a:t> multilingual interface in 30 European languages</a:t>
            </a:r>
            <a:endParaRPr lang="en-US" sz="2800">
              <a:latin typeface="Euphemia UCAS" charset="0"/>
              <a:ea typeface="ＭＳ Ｐゴシック" charset="0"/>
              <a:cs typeface="Arial" charset="0"/>
              <a:sym typeface="Euphemia UCAS"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GB">
                <a:latin typeface="Arial" charset="0"/>
                <a:ea typeface="ＭＳ Ｐゴシック" charset="0"/>
              </a:rPr>
              <a:t>Get involved</a:t>
            </a:r>
          </a:p>
        </p:txBody>
      </p:sp>
      <p:sp>
        <p:nvSpPr>
          <p:cNvPr id="19459" name="Content Placeholder 2"/>
          <p:cNvSpPr>
            <a:spLocks noGrp="1"/>
          </p:cNvSpPr>
          <p:nvPr>
            <p:ph idx="1"/>
          </p:nvPr>
        </p:nvSpPr>
        <p:spPr>
          <a:xfrm>
            <a:off x="1707101" y="3313131"/>
            <a:ext cx="6215063" cy="601662"/>
          </a:xfrm>
        </p:spPr>
        <p:txBody>
          <a:bodyPr/>
          <a:lstStyle/>
          <a:p>
            <a:pPr>
              <a:spcAft>
                <a:spcPct val="0"/>
              </a:spcAft>
              <a:buSzPct val="120000"/>
            </a:pPr>
            <a:r>
              <a:rPr lang="en-US" sz="2400" dirty="0">
                <a:latin typeface="Arial" charset="0"/>
                <a:ea typeface="ＭＳ Ｐゴシック" charset="0"/>
              </a:rPr>
              <a:t>https://www.facebook.com/soundseuropeana</a:t>
            </a:r>
          </a:p>
          <a:p>
            <a:pPr eaLnBrk="1" hangingPunct="1"/>
            <a:endParaRPr lang="en-GB" sz="2400" dirty="0">
              <a:latin typeface="Arial" charset="0"/>
              <a:ea typeface="ＭＳ Ｐゴシック" charset="0"/>
            </a:endParaRPr>
          </a:p>
        </p:txBody>
      </p:sp>
      <p:pic>
        <p:nvPicPr>
          <p:cNvPr id="194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 y="1155701"/>
            <a:ext cx="1666875" cy="1779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61" name="AutoShape 6" descr="data:image/jpeg;base64,/9j/4AAQSkZJRgABAQAAAQABAAD/2wCEAAkGBwgHBgkIBwgKCgkLDRYPDQwMDRsUFRAWIB0iIiAdHx8kKDQsJCYxJx8fLT0tMTU3Ojo6Iys/RD84QzQ5OjcBCgoKDQwNGg8PGjclHyU3Nzc3Nzc3Nzc3Nzc3Nzc3Nzc3Nzc3Nzc3Nzc3Nzc3Nzc3Nzc3Nzc3Nzc3Nzc3Nzc3N//AABEIAHgAlAMBEQACEQEDEQH/xAAbAAEAAgMBAQAAAAAAAAAAAAAABQYDBAcCAf/EADoQAAEEAQEDCAkDAgcAAAAAAAEAAgMEEQUGMUESISJRYXGRoRMUIzNSgbHB0UJD8DJiFSQlRGNykv/EABoBAQADAQEBAAAAAAAAAAAAAAADBAUCAQb/xAAoEQACAgICAQMDBQEAAAAAAAAAAgEDBBEhMRITMkFCUWEUIjOBkXH/2gAMAwEAAhEDEQA/AO4E4QGCC5BYlmihkDnwu5MgH6T/AD7rqVlYiZ+TlXVpmI+DYXJ0EAQBAEAQBAEBE61rtbTG8h3tJzuiafMngp6aGt66K92QtX/Sn3dodStkj0/oWfBD0fPetFMatPjZmvlWv86Ix8j5DmR7nnrc7KmiIjohmZnsyw27MBBgsSx4+B5C8ZFbuD1bHXqSd0zauxC5rdQaJ4/jaMPH2PkqluGs8pwW6s1o4fkuFW3BbgbPXkD43biFnsspOmNJHV42p8tXa1RnLszMiH9xwioze2DxrFT3SQp2j9dvRU9KjLzI7BmkGA0cSBv3das/pZRZaySt+q82hK4LCAqhcMF+cVac1h26Nhd4BdIvk0L9zh28Vlvsc3o6jYpXPW4n+0Jy/O5+d4K2XqV18ZMVLWRvKDoWk6nX1Ot6WF2HDmew72lZFtTVtqTYqtWxdwbyjJQgCAIAgCAitodWGl0uUzBnk6MTT19Z7lPj0+q2vgr5F3pL+Tncsj5pHSSuL3uOXOcckla8RERqDGmZmdyeV6eBAEAQGevcs1WvbWsSRB/9QY4jK4atW5aDtXZY0smImSWQElz3uOOfJJK64iDnmZL1svox06E2LLR6zKOf+xvV+VlZN/qTpeoNbFo9ONz2S4vVnFwZKH8k4PIBdg9XMoPBo7gseov3NPackaDcx8A+oUuN/KpHlfwsc4WwYpnpW56Nhs9Z5a9vgR1HsXLorrpjpHZG8lLzou0NfUQ2KTkw2fgJ5nf9T9llXY7V8xzBrUZK2cTxJNBVyyfUAQBAEBzrae4bmsTc+WQ+zb8t/nla+MnjXH5MbKs87Z/BEqwVggCAIAgCA2qN6Wi8yQMi9Lwkc3lFvdwCjsqizhuiSuya+YN2s7VNetCu6zK9u95Jwxo7QOZRNFVC70SrNuQ3jMl7o1IqNWOvAMMYPmTxJ7Vlu0u3kxrIkIvip51WubWm2YGjLnxkDvxzea9rbxeGPLV8klTl/eMLcMIIeDu3oCe0rae3U5MdoesxDcSemPnx+aqW4iPyvElyrMdOG5gtena1QvgCCcCQ/tP6LvD8KhZRZX3BoV312dSSOVETH1AEByeVxfLI929ziT4reiNRo+eadzMnhengQBAEAQBAb2kaZJqlsQRvDABynuPAbvnvUV1sVL5STU0za3jB0LTdPg06uIazcDe5x3uPWVkWWNZO2Niupa10ptrgkPhQHP8AanTDRvumY3/LzkuaeAdxH3Wti2+aanuDHyqfTfcdSQqslUIAgCHpI09b1GmAIbTy0fpf0h5qF6K37gmTIsTqSWr7ZWWgCzVjf2xuLfrlV2wV+mSwue31Qb0e2VM+8rWGns5JH1Uc4Tx1MEsZyfMSU2YtM0hjzyC4luerK0Y3rkzJ7nR4Xp4EAQBAEAQFj2Gb/qkx6oD9Qqeb/HH/AEu4P8k/8Lwsw1QgNDXbU1LS5rFbkmSPkkBwyMcoZ8sqWlIeyFkiveUrloK+dpaGoVXV9TqyMDt5Z0gD1jiCrX6SxG8kkp/q67F8bIKzajhjmIrzemi/S7klp7iDxV5ZmY/dGpKLQsT+2dwYV0cBAEAQBAEAQBAEAQBAEAQFq2DjzYuSfCxrfEn8KjnTwsGhgRy0lxWcaQQGvqFcW6M9c/uMLc9RwukbxaGOHXzWVOXPY6N7mPGHtJDh1ELciYmNwYMxqdSeV6eBAEAQBAEAQBAEAQBAEAQBAXnYmAx6W+Yj3spI7hzfXKy81t2a+xq4S6r39yxKoXQgCApm2GkOjmdqMDcxu98B+k9fd/OK0cS/ceDf0ZuZRqfUX+yrq8Z4QBAEAQBAEAQBAEAQBAEB9AJIDRkk4A6ygOoaZV9SoV6/GOMA9p4+aw7H83ljfrTwSF+xtLg7CAIDy5oc0hwyCMEHig0VLWNlCXOm0vGN5gccf+T9ir9OZ8P/AKZ12F81/wCFZsVp6z+RYhkid1PbjPcryure2dlBkZfdGjCujkIAgCAIAgCAIAgCAICY2Vo+uasx7hmOD2ju/h5/RVsqzwr19y1iV+dm/iDoayTYCAIAgPh3ICjbQzalpupyNjuWWwy+0j9ocAcR8j9lp4612V7mI3BlZLWV2aieJIWe7asDE9maUZzh8hI8FaWtF9saKrWO3unZgXRwEAQBAEAQBAEAQBAEPTomzWm/4dpzWyDE0nTk7D1fL8rHyLfUfjqDZxqvTTU9yS6gLAQBAEAQEfrWlx6pUML8NeOeN/wn8KWm2am3BDdTFq6k53cqT0Z3QWmFj2+BHWOxbCOrr5QYzoyN4sYF0cBAEAQBAEAQBAEAQFj2R0n1qwLs7fYxHoA/qf8AgfVU8u7xjwjuS7h0+U+c9QXhZhqhAEAQBAEAQGrf0+tfh9FaiDwNx4t7jwXaWNXO1k4srSyNNBWLmxzwSaVkFvBkowR8x+FdTOj6oKD4M/TJA6jp0+nSCOyYw8jOGvBPgrddq2RtSpZU1c6Y01IRBAEAQBAEAQEnoekS6pZwOU2uw+0f9h2qC+6Ko/JYoom1vwdEghjghZFEwMYwYa0cAsiZlp3JsqsLGoMi8PQgCAIAgCAIDTu6nTotzanYw8G5y4/Leu0rd/bBG9qJH7pKvqm1ssodHpzDE0/uvHS+Q3BXq8KI5s/woW5szxXwVp73SPc+Rxc9xy5zjkkq7EREagozMzO5PK9PAgCAIAgCAl9D0KfVHh7sx1QelJxd2N6+9V78ha41HZZox2tnc9F9qVYacDIa7AyNo5gFlM0tO5NdEhI1BnXJ0EAQBAEBC6odbrZkougsR/A9nTHgQCrFUUNw/BWt9deU5K3LtTq4cWP9FE4bx6IgjxV2MSrvsotmXddf0aNjWtTse9uy46mHkjyUq0Vr1BE2Ra3bGgeckned561KRBDwIAgCAIAgMtWtPbkEdaJ8rzwaM47+pcs6pG2nR2qM86WNlr0fZNrOTNqRD3bxC3+kd54/zeqFuZM8IaFOFEcuWljGsaGNaA0DAAHMAqP5L+tdHpAEAQBAEAQAjKA1L2m077cWq7ZCNztzh3Heu0sdPbJG9SWR+6CvXNjWkk0rJb1MlGR4hW0zZ+qCm+DH0yQ9jZvVYP8AbCUDjE4H8HyVlcqpvnRWbEtX42aEtG3F72pOzvjKlixJ6khmt47iTAWkHBBB7Qu9nOj02OR/9DHu7mkrzcQIiZ6g2ItMvze7pTu7fRkLiba47Y7iqyelJGtsrqcxHpGRwt/5H8/gMqFsuuOuSdcO2e+CZpbIVYiHXJZJz8Leg3y5/NVnzXn2xospgpHunZYK1aCrGI68TI2Dg0YVRmlp3MlxVhY1EGZeHQQBAEAQBAEAQH//2Q=="/>
          <p:cNvSpPr>
            <a:spLocks noChangeAspect="1" noChangeArrowheads="1"/>
          </p:cNvSpPr>
          <p:nvPr/>
        </p:nvSpPr>
        <p:spPr bwMode="auto">
          <a:xfrm>
            <a:off x="176213" y="-547688"/>
            <a:ext cx="14097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cs typeface="Arial" charset="0"/>
            </a:endParaRPr>
          </a:p>
        </p:txBody>
      </p:sp>
      <p:sp>
        <p:nvSpPr>
          <p:cNvPr id="19462" name="AutoShape 8" descr="data:image/jpeg;base64,/9j/4AAQSkZJRgABAQAAAQABAAD/2wCEAAkGBwgHBgkIBwgKCgkLDRYPDQwMDRsUFRAWIB0iIiAdHx8kKDQsJCYxJx8fLT0tMTU3Ojo6Iys/RD84QzQ5OjcBCgoKDQwNGg8PGjclHyU3Nzc3Nzc3Nzc3Nzc3Nzc3Nzc3Nzc3Nzc3Nzc3Nzc3Nzc3Nzc3Nzc3Nzc3Nzc3Nzc3N//AABEIAHgAlAMBEQACEQEDEQH/xAAbAAEAAgMBAQAAAAAAAAAAAAAABQYDBAcCAf/EADoQAAEEAQEDCAkDAgcAAAAAAAEAAgMEEQUGMUESISJRYXGRoRMUIzNSgbHB0UJD8DJiFSQlRGNykv/EABoBAQADAQEBAAAAAAAAAAAAAAADBAUCAQb/xAAoEQACAgICAQMDBQEAAAAAAAAAAgEDBBEhMRITMkFCUWEUIjOBkXH/2gAMAwEAAhEDEQA/AO4E4QGCC5BYlmihkDnwu5MgH6T/AD7rqVlYiZ+TlXVpmI+DYXJ0EAQBAEAQBAEBE61rtbTG8h3tJzuiafMngp6aGt66K92QtX/Sn3dodStkj0/oWfBD0fPetFMatPjZmvlWv86Ix8j5DmR7nnrc7KmiIjohmZnsyw27MBBgsSx4+B5C8ZFbuD1bHXqSd0zauxC5rdQaJ4/jaMPH2PkqluGs8pwW6s1o4fkuFW3BbgbPXkD43biFnsspOmNJHV42p8tXa1RnLszMiH9xwioze2DxrFT3SQp2j9dvRU9KjLzI7BmkGA0cSBv3das/pZRZaySt+q82hK4LCAqhcMF+cVac1h26Nhd4BdIvk0L9zh28Vlvsc3o6jYpXPW4n+0Jy/O5+d4K2XqV18ZMVLWRvKDoWk6nX1Ot6WF2HDmew72lZFtTVtqTYqtWxdwbyjJQgCAIAgCAitodWGl0uUzBnk6MTT19Z7lPj0+q2vgr5F3pL+Tncsj5pHSSuL3uOXOcckla8RERqDGmZmdyeV6eBAEAQGevcs1WvbWsSRB/9QY4jK4atW5aDtXZY0smImSWQElz3uOOfJJK64iDnmZL1svox06E2LLR6zKOf+xvV+VlZN/qTpeoNbFo9ONz2S4vVnFwZKH8k4PIBdg9XMoPBo7gseov3NPackaDcx8A+oUuN/KpHlfwsc4WwYpnpW56Nhs9Z5a9vgR1HsXLorrpjpHZG8lLzou0NfUQ2KTkw2fgJ5nf9T9llXY7V8xzBrUZK2cTxJNBVyyfUAQBAEBzrae4bmsTc+WQ+zb8t/nla+MnjXH5MbKs87Z/BEqwVggCAIAgCA2qN6Wi8yQMi9Lwkc3lFvdwCjsqizhuiSuya+YN2s7VNetCu6zK9u95Jwxo7QOZRNFVC70SrNuQ3jMl7o1IqNWOvAMMYPmTxJ7Vlu0u3kxrIkIvip51WubWm2YGjLnxkDvxzea9rbxeGPLV8klTl/eMLcMIIeDu3oCe0rae3U5MdoesxDcSemPnx+aqW4iPyvElyrMdOG5gtena1QvgCCcCQ/tP6LvD8KhZRZX3BoV312dSSOVETH1AEByeVxfLI929ziT4reiNRo+eadzMnhengQBAEAQBAb2kaZJqlsQRvDABynuPAbvnvUV1sVL5STU0za3jB0LTdPg06uIazcDe5x3uPWVkWWNZO2Niupa10ptrgkPhQHP8AanTDRvumY3/LzkuaeAdxH3Wti2+aanuDHyqfTfcdSQqslUIAgCHpI09b1GmAIbTy0fpf0h5qF6K37gmTIsTqSWr7ZWWgCzVjf2xuLfrlV2wV+mSwue31Qb0e2VM+8rWGns5JH1Uc4Tx1MEsZyfMSU2YtM0hjzyC4luerK0Y3rkzJ7nR4Xp4EAQBAEAQFj2Gb/qkx6oD9Qqeb/HH/AEu4P8k/8Lwsw1QgNDXbU1LS5rFbkmSPkkBwyMcoZ8sqWlIeyFkiveUrloK+dpaGoVXV9TqyMDt5Z0gD1jiCrX6SxG8kkp/q67F8bIKzajhjmIrzemi/S7klp7iDxV5ZmY/dGpKLQsT+2dwYV0cBAEAQBAEAQBAEAQBAEAQFq2DjzYuSfCxrfEn8KjnTwsGhgRy0lxWcaQQGvqFcW6M9c/uMLc9RwukbxaGOHXzWVOXPY6N7mPGHtJDh1ELciYmNwYMxqdSeV6eBAEAQBAEAQBAEAQBAEAQBAXnYmAx6W+Yj3spI7hzfXKy81t2a+xq4S6r39yxKoXQgCApm2GkOjmdqMDcxu98B+k9fd/OK0cS/ceDf0ZuZRqfUX+yrq8Z4QBAEAQBAEAQBAEAQBAEB9AJIDRkk4A6ygOoaZV9SoV6/GOMA9p4+aw7H83ljfrTwSF+xtLg7CAIDy5oc0hwyCMEHig0VLWNlCXOm0vGN5gccf+T9ir9OZ8P/AKZ12F81/wCFZsVp6z+RYhkid1PbjPcryure2dlBkZfdGjCujkIAgCAIAgCAIAgCAICY2Vo+uasx7hmOD2ju/h5/RVsqzwr19y1iV+dm/iDoayTYCAIAgPh3ICjbQzalpupyNjuWWwy+0j9ocAcR8j9lp4612V7mI3BlZLWV2aieJIWe7asDE9maUZzh8hI8FaWtF9saKrWO3unZgXRwEAQBAEAQBAEAQBAEPTomzWm/4dpzWyDE0nTk7D1fL8rHyLfUfjqDZxqvTTU9yS6gLAQBAEAQEfrWlx6pUML8NeOeN/wn8KWm2am3BDdTFq6k53cqT0Z3QWmFj2+BHWOxbCOrr5QYzoyN4sYF0cBAEAQBAEAQBAEAQFj2R0n1qwLs7fYxHoA/qf8AgfVU8u7xjwjuS7h0+U+c9QXhZhqhAEAQBAEAQGrf0+tfh9FaiDwNx4t7jwXaWNXO1k4srSyNNBWLmxzwSaVkFvBkowR8x+FdTOj6oKD4M/TJA6jp0+nSCOyYw8jOGvBPgrddq2RtSpZU1c6Y01IRBAEAQBAEAQEnoekS6pZwOU2uw+0f9h2qC+6Ko/JYoom1vwdEghjghZFEwMYwYa0cAsiZlp3JsqsLGoMi8PQgCAIAgCAIDTu6nTotzanYw8G5y4/Leu0rd/bBG9qJH7pKvqm1ssodHpzDE0/uvHS+Q3BXq8KI5s/woW5szxXwVp73SPc+Rxc9xy5zjkkq7EREagozMzO5PK9PAgCAIAgCAl9D0KfVHh7sx1QelJxd2N6+9V78ha41HZZox2tnc9F9qVYacDIa7AyNo5gFlM0tO5NdEhI1BnXJ0EAQBAEBC6odbrZkougsR/A9nTHgQCrFUUNw/BWt9deU5K3LtTq4cWP9FE4bx6IgjxV2MSrvsotmXddf0aNjWtTse9uy46mHkjyUq0Vr1BE2Ra3bGgeckned561KRBDwIAgCAIAgMtWtPbkEdaJ8rzwaM47+pcs6pG2nR2qM86WNlr0fZNrOTNqRD3bxC3+kd54/zeqFuZM8IaFOFEcuWljGsaGNaA0DAAHMAqP5L+tdHpAEAQBAEAQAjKA1L2m077cWq7ZCNztzh3Heu0sdPbJG9SWR+6CvXNjWkk0rJb1MlGR4hW0zZ+qCm+DH0yQ9jZvVYP8AbCUDjE4H8HyVlcqpvnRWbEtX42aEtG3F72pOzvjKlixJ6khmt47iTAWkHBBB7Qu9nOj02OR/9DHu7mkrzcQIiZ6g2ItMvze7pTu7fRkLiba47Y7iqyelJGtsrqcxHpGRwt/5H8/gMqFsuuOuSdcO2e+CZpbIVYiHXJZJz8Leg3y5/NVnzXn2xospgpHunZYK1aCrGI68TI2Dg0YVRmlp3MlxVhY1EGZeHQQBAEAQBAEAQH//2Q=="/>
          <p:cNvSpPr>
            <a:spLocks noChangeAspect="1" noChangeArrowheads="1"/>
          </p:cNvSpPr>
          <p:nvPr/>
        </p:nvSpPr>
        <p:spPr bwMode="auto">
          <a:xfrm>
            <a:off x="328613" y="-395288"/>
            <a:ext cx="14097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cs typeface="Arial" charset="0"/>
            </a:endParaRPr>
          </a:p>
        </p:txBody>
      </p:sp>
      <p:pic>
        <p:nvPicPr>
          <p:cNvPr id="1946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900" y="1873249"/>
            <a:ext cx="806450" cy="652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64" name="AutoShape 11" descr="data:image/jpeg;base64,/9j/4AAQSkZJRgABAQAAAQABAAD/2wCEAAkGBwgHBgkIBwgKCgkLDRYPDQwMDRsUFRAWIB0iIiAdHx8kKDQsJCYxJx8fLT0tMTU3Ojo6Iys/RD84QzQ5OjcBCgoKDQwNGg8PGjclHyU3Nzc3Nzc3Nzc3Nzc3Nzc3Nzc3Nzc3Nzc3Nzc3Nzc3Nzc3Nzc3Nzc3Nzc3Nzc3Nzc3N//AABEIAHoAfQMBEQACEQEDEQH/xAAcAAEAAgMBAQEAAAAAAAAAAAAABgcBBAUCAwj/xABEEAABAwICAwkNBwIHAAAAAAABAAIDBBEFEgYhMQcTUlVhcXORsRQVFiY1QVF0kpSywdEkMkKBocLhI/AiU2JydZOi/8QAGQEBAAMBAQAAAAAAAAAAAAAAAAEDBAIF/8QAKxEBAAEEAQMDAwQDAQAAAAAAAAECAxESMQQyUhNBYSEiQjNRcYEUQ6Ej/9oADAMBAAIRAxEAPwC8UBAQEBAQEBAQEBAQEBAQEBAQfGrqqejgdPVTMiibte82AUxEz9IJnCOTab0G+llHTVVVbzsZYfrr/RWRZn3cbw8+GLuJ6zrCn0vk3+GfDF3E9X1hPS+Tf4PDB3FFX1hPS+Tf4PC93FFX1hPS+Tf4Z8L3cUVfWFHpfJv8Hhe7imq6wnpfJv8ADPhc7imq6wnpfJuHS+2s4VVgc4T0vk3bNDpbhlS8RyufTP2WmFhfn+qibVUJiuJd4EEXGxVumUBAQfOpmjpqeSeZwZHG0ue4+YAa0iMisqqqn0jrX1lY4x0UZO9RX1AfX0la4piiMRypn7mrNjMcI3qghaGDVmI1fkF1pnlGWv36rOGz2E0g2lkYzW8NnsBNIRmWe/NZw2ewE0hO0sjGazhs9gJpCMyyMZrOGz2AmkGZZ781nDZ7ATWE7Sz34rOGz2AmkG0vTcZqwblzCPQWqNIMy246qlxMb1UsEc34XfQ/JRMTTwnOXZ0WxSbDq9uE1r80EmqB5P3T5hzH9Cq66YmNodUzj6Sm6oWCAgjW6FO+HRx7IyQZ5WRm3ovf5K2zH3uK5+iD408UtJBRR6gR/i5bfytFMZnKuXEuu3LN0HoFBm6DN0HptyQGgkk2AG0n0KBNsH0GMkbZcVmewu17xFa453fTrVFV7xWxR+7uM0PwRo10r3crpXfVV+rW60h6fongjWkij2D/ADX/AFT1a/3NYVcxxs03sbXuFrUu3WSmowqGtGqaEg3HmI/myriPuw69ln08m+08cnDYHdYWSVz6ICCK7ovkWn9cj7HK2z3OLnCCaSn7ZF0fzK00cKpcm67QyCoGQUGboPQKCS6AUbKzHw+QXbTxmUA8LUB23/JVXpxS7oj6rRWRc8SyxwsL5XtYwbXPNgEGlNjOFtY4HEqMGx2zt+q6imr9kZhTrDZo9NltZ3ZiPi5NzntC4/N1+K0cO8n03Qs7Ask8ro4bChIgiG6dO2nwKle8Eg10Q1czldYjNSu5wgWklRE6tiAeL71sOo7StNEThXU5oK6w5ZzIlm6DN0GQVAmu5gL4jWn0QtH6qi/xCy3ysVZlqD7p73Cnw9lzlL3kjzEgC3aVfY5lXcQK60qgvDRdxAHpJsg3nYlTw6LVMjXb7lvqZzhc6zvCc/at3CnZ8MpHWteBh/8AIWKrmV8cNpQkQQjdaF9HaX/kIuxy0dN3/wBK7vCsNMmXr4Oi+ZWu3wor5cWOaaL7kjxyXVmHOWwzEalu3I7nao1hOX3Zirh96Efk5RobPo3FYztheOYhRonZK9z+ioNJK+qp6pkwbFCHjK7LrvZU3pm3ETDu3iqVl4Jo7QYJLLJRCXNK0Ndnfm1BZK7k18ropiHXXDpy8bwKjxsQit3y0JJbkfl22+i7prmnhE0xLh12g+Cw0s0xfVtbGxzzlmtsF/Qu4vVZcTbhRZdLM1rpnue62u5uvRwzRKQws8SqkcrviCr/ANkOvwlfGEeSaL1eP4QvNq5lqjhtqEiCF7qwvo9S+vxdjlo6bv8A6VXe1Wml7Pt0PRfMrZa4U18uFkVrjJkQyZEMmRDKwNxwtjxfES9wb9nbtNvxLJ1fbC6zzK2WyMebMe1x5DdYWh7QeXyMZbO5rb7LmyDkaWVccOjOKPZIwuFJJYBw1nKQu7dOa4hxXP2y/PeQL1mRIYWeJ1SOU/EFVP6kOvwleOE+SqPoGfCF5lXdLXHDbUJEEO3URfAKb16LsctHTd8/wqvdquNLW3roei+ZW21wor5cPIrXBkQMiBkQeXRNd94A84uiFg7jcbWYlieVoF4Y9g/1FZOs7YX2IjMrVWBpVruzRtkjwnM0GzpdovwVt6PmWe/7KzEDAbhjQeQLdmWd6yKMJd+FvihUDlPxBUz+pDv8JXVhPkuj6BnwhebV3S1xw21ykQRHdNF8CpvXY+xy09L3z/Cq92q80qZ9ui6L5lbbXDPXy4uRWuDIgZEDIgZEE83I22xHEuhZ2lY+s7YXWOZWesDUrvdebmjwvnl/atvR+7Pf9lcZFuZzIg7sLPFSoHKfiCpmP/SHf4SuTCvJlJ0DPhC8yrulsjhtLlIgie6QL4JT+uR9jlp6Xvn+FN7tQDSht62Lo/mVutcM9fLj5Fa4MiBkQMiBkQTncpbbEMQ6FnaVj6zthf0/MrKXntSv91huZmGf7pP2rd0fuz9R7K8yLczGRB24WeK0/Oe0Kmf1Yd/hK38M8m0nQs+ELy6+6W2OGyuUiCK7o2rAonWJDapjj1Fauk7/AOlN/tQfSWIunglGtrmEA/nf5rbZ4mGatxt7V+HGTe1GDJvaYMm9qcGTe0wZTbcubbEK/oWdpWHre2Gjp+ZWKvPakD3UhdmG88n7Vu6Lmpm6j2QDe+Rb8M2Te+RMGXaLN50YcHajJrH5n+FTzdd8ULZw5pbQUzTtETQeoLyau6W6OGwoSIOdpDh/fTB6mkFs723YTwhrH6hWWq9K4qcXKdqZhXVM1tfRuoagFlTDqGbaCP7sV6dX2ztHEscfdGs8uRU0ktM8smYR6D5jzK6mqKuFcxMcvlkXWEGRAyIGRBItDMWpMGqqqSszhsjGtbkbfWCVm6m1VciIpXWa4omZlK/DfB/TUf8AUsf+HdX/AORQjOmmN0WNNpBRmT+iX5s7bbbfRauls1W87Kb1ymvGEYyLWobuH4XJVva5wLIb63Hz8yrrril3TTMutBTd+sXpsNph9midmlcNgaNv05yqap9K3Nc8rIjeqKYWcBYWXlNrKAgII5pDouzEZTWUT+56wbT+F/P6DyrVY6mbca1fWFFyzt9Y5R80mNQXirMLfUDhRDMD1alpiu1P1pqwpxXHMMdySnbgNTf1cKdqfODWfE7jl4hqfdwm1PnBrPidxy8Q1Pu4Tanzg1nxO45eIan3cJtT5waz4nccvENT7uE2p84NZ8TuOXiGp93Cbx5/9NZ8TuOXiGp93CbR5waz4ncs7dceA1Obzf0P4Tanzg1q8XuPCMcxQ5DAKKA6i6Q2Nubb2KJu2bf1zmUxRcq9sJdgeC02DU5jpxme7XJK7a8/TkWG7dquzmWmi3FEYh01U7EBAQEGLIM2QLIFkCyBZAsgWQLIMWQZQEBAQEBAQEBAQEBAQEBAQEBAQf/Z"/>
          <p:cNvSpPr>
            <a:spLocks noChangeAspect="1" noChangeArrowheads="1"/>
          </p:cNvSpPr>
          <p:nvPr/>
        </p:nvSpPr>
        <p:spPr bwMode="auto">
          <a:xfrm>
            <a:off x="176213" y="-555625"/>
            <a:ext cx="119062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cs typeface="Arial" charset="0"/>
            </a:endParaRPr>
          </a:p>
        </p:txBody>
      </p:sp>
      <p:pic>
        <p:nvPicPr>
          <p:cNvPr id="19465"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338" y="3152262"/>
            <a:ext cx="834496" cy="814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66" name="TextBox 4"/>
          <p:cNvSpPr txBox="1">
            <a:spLocks noChangeArrowheads="1"/>
          </p:cNvSpPr>
          <p:nvPr/>
        </p:nvSpPr>
        <p:spPr bwMode="auto">
          <a:xfrm>
            <a:off x="3458662" y="1963740"/>
            <a:ext cx="2333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hangingPunct="0">
              <a:defRPr sz="1600">
                <a:solidFill>
                  <a:schemeClr val="tx1"/>
                </a:solidFill>
                <a:latin typeface="Arial" charset="0"/>
                <a:ea typeface="ＭＳ Ｐゴシック" charset="0"/>
              </a:defRPr>
            </a:lvl6pPr>
            <a:lvl7pPr marL="2971800" indent="-228600" eaLnBrk="0" hangingPunct="0">
              <a:defRPr sz="1600">
                <a:solidFill>
                  <a:schemeClr val="tx1"/>
                </a:solidFill>
                <a:latin typeface="Arial" charset="0"/>
                <a:ea typeface="ＭＳ Ｐゴシック" charset="0"/>
              </a:defRPr>
            </a:lvl7pPr>
            <a:lvl8pPr marL="3429000" indent="-228600" eaLnBrk="0" hangingPunct="0">
              <a:defRPr sz="1600">
                <a:solidFill>
                  <a:schemeClr val="tx1"/>
                </a:solidFill>
                <a:latin typeface="Arial" charset="0"/>
                <a:ea typeface="ＭＳ Ｐゴシック" charset="0"/>
              </a:defRPr>
            </a:lvl8pPr>
            <a:lvl9pPr marL="3886200" indent="-228600" eaLnBrk="0" hangingPunct="0">
              <a:defRPr sz="1600">
                <a:solidFill>
                  <a:schemeClr val="tx1"/>
                </a:solidFill>
                <a:latin typeface="Arial" charset="0"/>
                <a:ea typeface="ＭＳ Ｐゴシック" charset="0"/>
              </a:defRPr>
            </a:lvl9pPr>
          </a:lstStyle>
          <a:p>
            <a:pPr>
              <a:buSzPct val="120000"/>
            </a:pPr>
            <a:r>
              <a:rPr lang="en-US" sz="2400" dirty="0">
                <a:cs typeface="Arial" charset="0"/>
              </a:rPr>
              <a:t>@</a:t>
            </a:r>
            <a:r>
              <a:rPr lang="en-US" sz="2400" dirty="0" err="1">
                <a:cs typeface="Arial" charset="0"/>
              </a:rPr>
              <a:t>eu_sounds</a:t>
            </a:r>
            <a:endParaRPr lang="en-US" sz="2400" dirty="0">
              <a:cs typeface="Arial" charset="0"/>
            </a:endParaRPr>
          </a:p>
        </p:txBody>
      </p:sp>
      <p:sp>
        <p:nvSpPr>
          <p:cNvPr id="11" name="Content Placeholder 2"/>
          <p:cNvSpPr txBox="1">
            <a:spLocks/>
          </p:cNvSpPr>
          <p:nvPr/>
        </p:nvSpPr>
        <p:spPr bwMode="black">
          <a:xfrm>
            <a:off x="534988" y="4389454"/>
            <a:ext cx="8422745" cy="2163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lstStyle>
            <a:lvl1pPr marL="342900" indent="-342900" algn="l" rtl="0" eaLnBrk="0" fontAlgn="base" hangingPunct="0">
              <a:spcBef>
                <a:spcPct val="20000"/>
              </a:spcBef>
              <a:spcAft>
                <a:spcPts val="400"/>
              </a:spcAft>
              <a:defRPr sz="2000">
                <a:solidFill>
                  <a:schemeClr val="tx1"/>
                </a:solidFill>
                <a:latin typeface="+mn-lt"/>
                <a:ea typeface="ＭＳ Ｐゴシック" pitchFamily="34" charset="-128"/>
                <a:cs typeface="+mn-cs"/>
              </a:defRPr>
            </a:lvl1pPr>
            <a:lvl2pPr marL="452438" indent="-450850" algn="l" rtl="0" eaLnBrk="0" fontAlgn="base" hangingPunct="0">
              <a:spcBef>
                <a:spcPct val="20000"/>
              </a:spcBef>
              <a:spcAft>
                <a:spcPts val="400"/>
              </a:spcAft>
              <a:buClr>
                <a:schemeClr val="tx2"/>
              </a:buClr>
              <a:buSzPct val="120000"/>
              <a:buFont typeface="Wingdings" pitchFamily="2" charset="2"/>
              <a:buChar char="à"/>
              <a:defRPr sz="2000">
                <a:solidFill>
                  <a:schemeClr val="tx1"/>
                </a:solidFill>
                <a:latin typeface="+mn-lt"/>
                <a:ea typeface="ＭＳ Ｐゴシック" pitchFamily="34" charset="-128"/>
              </a:defRPr>
            </a:lvl2pPr>
            <a:lvl3pPr marL="715963" indent="-261938" algn="l" rtl="0" eaLnBrk="0" fontAlgn="base" hangingPunct="0">
              <a:spcBef>
                <a:spcPct val="20000"/>
              </a:spcBef>
              <a:spcAft>
                <a:spcPts val="400"/>
              </a:spcAft>
              <a:buClr>
                <a:schemeClr val="tx2"/>
              </a:buClr>
              <a:buSzPct val="110000"/>
              <a:buFont typeface="Arial" pitchFamily="34" charset="0"/>
              <a:buChar char="•"/>
              <a:defRPr>
                <a:solidFill>
                  <a:schemeClr val="tx1"/>
                </a:solidFill>
                <a:latin typeface="+mn-lt"/>
                <a:ea typeface="ＭＳ Ｐゴシック" pitchFamily="34" charset="-128"/>
              </a:defRPr>
            </a:lvl3pPr>
            <a:lvl4pPr marL="995363" indent="-277813" algn="l" rtl="0" eaLnBrk="0" fontAlgn="base" hangingPunct="0">
              <a:spcBef>
                <a:spcPct val="20000"/>
              </a:spcBef>
              <a:spcAft>
                <a:spcPts val="400"/>
              </a:spcAft>
              <a:buClr>
                <a:schemeClr val="tx2"/>
              </a:buClr>
              <a:buSzPct val="110000"/>
              <a:buFont typeface="Arial" pitchFamily="34" charset="0"/>
              <a:buChar char="•"/>
              <a:defRPr sz="1600">
                <a:solidFill>
                  <a:schemeClr val="tx1"/>
                </a:solidFill>
                <a:latin typeface="+mn-lt"/>
                <a:ea typeface="ＭＳ Ｐゴシック" pitchFamily="34" charset="-128"/>
              </a:defRPr>
            </a:lvl4pPr>
            <a:lvl5pPr marL="1249363" indent="-252413" algn="l" rtl="0" eaLnBrk="0" fontAlgn="base" hangingPunct="0">
              <a:spcBef>
                <a:spcPct val="20000"/>
              </a:spcBef>
              <a:spcAft>
                <a:spcPts val="400"/>
              </a:spcAft>
              <a:buClr>
                <a:schemeClr val="tx1"/>
              </a:buClr>
              <a:buFont typeface="Arial" pitchFamily="34" charset="0"/>
              <a:buChar char="•"/>
              <a:defRPr sz="1600">
                <a:solidFill>
                  <a:schemeClr val="tx1"/>
                </a:solidFill>
                <a:latin typeface="+mn-lt"/>
                <a:ea typeface="ＭＳ Ｐゴシック" pitchFamily="34" charset="-128"/>
              </a:defRPr>
            </a:lvl5pPr>
            <a:lvl6pPr marL="1706563" indent="-252413" algn="l" rtl="0" fontAlgn="base">
              <a:spcBef>
                <a:spcPct val="20000"/>
              </a:spcBef>
              <a:spcAft>
                <a:spcPts val="400"/>
              </a:spcAft>
              <a:buClr>
                <a:schemeClr val="tx1"/>
              </a:buClr>
              <a:buFont typeface="Arial" charset="0"/>
              <a:buChar char="•"/>
              <a:defRPr sz="1600">
                <a:solidFill>
                  <a:schemeClr val="tx1"/>
                </a:solidFill>
                <a:latin typeface="+mn-lt"/>
                <a:ea typeface="ＭＳ Ｐゴシック" charset="-128"/>
              </a:defRPr>
            </a:lvl6pPr>
            <a:lvl7pPr marL="2163763" indent="-252413" algn="l" rtl="0" fontAlgn="base">
              <a:spcBef>
                <a:spcPct val="20000"/>
              </a:spcBef>
              <a:spcAft>
                <a:spcPts val="400"/>
              </a:spcAft>
              <a:buClr>
                <a:schemeClr val="tx1"/>
              </a:buClr>
              <a:buFont typeface="Arial" charset="0"/>
              <a:buChar char="•"/>
              <a:defRPr sz="1600">
                <a:solidFill>
                  <a:schemeClr val="tx1"/>
                </a:solidFill>
                <a:latin typeface="+mn-lt"/>
                <a:ea typeface="ＭＳ Ｐゴシック" charset="-128"/>
              </a:defRPr>
            </a:lvl7pPr>
            <a:lvl8pPr marL="2620963" indent="-252413" algn="l" rtl="0" fontAlgn="base">
              <a:spcBef>
                <a:spcPct val="20000"/>
              </a:spcBef>
              <a:spcAft>
                <a:spcPts val="400"/>
              </a:spcAft>
              <a:buClr>
                <a:schemeClr val="tx1"/>
              </a:buClr>
              <a:buFont typeface="Arial" charset="0"/>
              <a:buChar char="•"/>
              <a:defRPr sz="1600">
                <a:solidFill>
                  <a:schemeClr val="tx1"/>
                </a:solidFill>
                <a:latin typeface="+mn-lt"/>
                <a:ea typeface="ＭＳ Ｐゴシック" charset="-128"/>
              </a:defRPr>
            </a:lvl8pPr>
            <a:lvl9pPr marL="3078163" indent="-252413" algn="l" rtl="0" fontAlgn="base">
              <a:spcBef>
                <a:spcPct val="20000"/>
              </a:spcBef>
              <a:spcAft>
                <a:spcPts val="400"/>
              </a:spcAft>
              <a:buClr>
                <a:schemeClr val="tx1"/>
              </a:buClr>
              <a:buFont typeface="Arial" charset="0"/>
              <a:buChar char="•"/>
              <a:defRPr sz="1600">
                <a:solidFill>
                  <a:schemeClr val="tx1"/>
                </a:solidFill>
                <a:latin typeface="+mn-lt"/>
                <a:ea typeface="ＭＳ Ｐゴシック" charset="-128"/>
              </a:defRPr>
            </a:lvl9pPr>
          </a:lstStyle>
          <a:p>
            <a:pPr>
              <a:spcAft>
                <a:spcPct val="0"/>
              </a:spcAft>
              <a:buSzPct val="120000"/>
              <a:buFont typeface="Arial" panose="020B0604020202020204" pitchFamily="34" charset="0"/>
              <a:buChar char="•"/>
              <a:defRPr/>
            </a:pPr>
            <a:r>
              <a:rPr lang="en-US" altLang="en-US" sz="2400" kern="0" dirty="0" smtClean="0">
                <a:solidFill>
                  <a:srgbClr val="00B050"/>
                </a:solidFill>
              </a:rPr>
              <a:t>IASA 2015 conference, Paris</a:t>
            </a:r>
            <a:r>
              <a:rPr lang="en-US" altLang="en-US" sz="2400" kern="0" dirty="0" smtClean="0"/>
              <a:t>: workshop </a:t>
            </a:r>
            <a:r>
              <a:rPr lang="en-GB" altLang="en-US" sz="2400" kern="0" dirty="0" smtClean="0"/>
              <a:t>- </a:t>
            </a:r>
            <a:r>
              <a:rPr lang="en-GB" altLang="en-US" sz="2400" kern="0" dirty="0"/>
              <a:t>Preparing </a:t>
            </a:r>
            <a:r>
              <a:rPr lang="en-GB" altLang="en-US" sz="2400" kern="0" dirty="0" smtClean="0"/>
              <a:t>metadata for </a:t>
            </a:r>
            <a:r>
              <a:rPr lang="en-GB" altLang="en-US" sz="2400" kern="0" dirty="0"/>
              <a:t>Europeana to </a:t>
            </a:r>
            <a:r>
              <a:rPr lang="en-GB" altLang="en-US" sz="2400" kern="0" dirty="0" smtClean="0"/>
              <a:t>improve discoverability </a:t>
            </a:r>
            <a:r>
              <a:rPr lang="en-GB" altLang="en-US" sz="2400" kern="0" dirty="0"/>
              <a:t>of audio </a:t>
            </a:r>
            <a:r>
              <a:rPr lang="en-GB" altLang="en-US" sz="2400" kern="0" dirty="0" smtClean="0"/>
              <a:t>archives, October 1</a:t>
            </a:r>
            <a:r>
              <a:rPr lang="en-GB" altLang="en-US" sz="2400" kern="0" baseline="30000" dirty="0" smtClean="0"/>
              <a:t>st</a:t>
            </a:r>
            <a:r>
              <a:rPr lang="en-GB" altLang="en-US" sz="2400" kern="0" dirty="0" smtClean="0"/>
              <a:t>.</a:t>
            </a:r>
          </a:p>
          <a:p>
            <a:pPr>
              <a:spcAft>
                <a:spcPct val="0"/>
              </a:spcAft>
              <a:buSzPct val="120000"/>
              <a:buFont typeface="Arial" panose="020B0604020202020204" pitchFamily="34" charset="0"/>
              <a:buChar char="•"/>
              <a:defRPr/>
            </a:pPr>
            <a:r>
              <a:rPr lang="en-US" altLang="en-US" sz="2400" kern="0" dirty="0" smtClean="0">
                <a:solidFill>
                  <a:srgbClr val="00B050"/>
                </a:solidFill>
              </a:rPr>
              <a:t>1</a:t>
            </a:r>
            <a:r>
              <a:rPr lang="en-US" altLang="en-US" sz="2400" kern="0" baseline="30000" dirty="0" smtClean="0">
                <a:solidFill>
                  <a:srgbClr val="00B050"/>
                </a:solidFill>
              </a:rPr>
              <a:t>st</a:t>
            </a:r>
            <a:r>
              <a:rPr lang="en-US" altLang="en-US" sz="2400" kern="0" dirty="0" smtClean="0">
                <a:solidFill>
                  <a:srgbClr val="00B050"/>
                </a:solidFill>
              </a:rPr>
              <a:t> Europeana Sounds conference “The Future of Historic Sounds”</a:t>
            </a:r>
            <a:r>
              <a:rPr lang="en-US" altLang="en-US" sz="2400" kern="0" dirty="0" smtClean="0"/>
              <a:t>: 2 October @ </a:t>
            </a:r>
            <a:r>
              <a:rPr lang="en-US" altLang="en-US" sz="2400" kern="0" dirty="0" err="1" smtClean="0"/>
              <a:t>BnF</a:t>
            </a:r>
            <a:r>
              <a:rPr lang="en-US" altLang="en-US" sz="2400" kern="0" dirty="0" smtClean="0"/>
              <a:t> (right after IASA’s conference)</a:t>
            </a:r>
            <a:endParaRPr lang="en-GB" altLang="en-US" sz="2400" kern="0"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spTree>
    <p:controls>
      <mc:AlternateContent xmlns:mc="http://schemas.openxmlformats.org/markup-compatibility/2006">
        <mc:Choice xmlns:v="urn:schemas-microsoft-com:vml" Requires="v">
          <p:control spid="1032" name="ShockwaveFlash1" r:id="rId2" imgW="9142857" imgH="5225806"/>
        </mc:Choice>
        <mc:Fallback>
          <p:control name="ShockwaveFlash1" r:id="rId2" imgW="9142857" imgH="5225806">
            <p:pic>
              <p:nvPicPr>
                <p:cNvPr id="0" name="ShockwaveFlash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0" y="1495425"/>
                  <a:ext cx="9142413" cy="5222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1791359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60000"/>
            <a:lum/>
            <a:extLst>
              <a:ext uri="{28A0092B-C50C-407E-A947-70E740481C1C}">
                <a14:useLocalDpi xmlns:a14="http://schemas.microsoft.com/office/drawing/2010/main"/>
              </a:ext>
            </a:extLst>
          </a:blip>
          <a:srcRect/>
          <a:stretch>
            <a:fillRect l="-3000" r="-3000"/>
          </a:stretch>
        </a:blipFill>
        <a:effectLst/>
      </p:bgPr>
    </p:bg>
    <p:spTree>
      <p:nvGrpSpPr>
        <p:cNvPr id="1" name=""/>
        <p:cNvGrpSpPr/>
        <p:nvPr/>
      </p:nvGrpSpPr>
      <p:grpSpPr>
        <a:xfrm>
          <a:off x="0" y="0"/>
          <a:ext cx="0" cy="0"/>
          <a:chOff x="0" y="0"/>
          <a:chExt cx="0" cy="0"/>
        </a:xfrm>
      </p:grpSpPr>
      <p:sp>
        <p:nvSpPr>
          <p:cNvPr id="22530" name="Titre 1"/>
          <p:cNvSpPr>
            <a:spLocks noGrp="1"/>
          </p:cNvSpPr>
          <p:nvPr>
            <p:ph type="title"/>
          </p:nvPr>
        </p:nvSpPr>
        <p:spPr>
          <a:xfrm>
            <a:off x="1322388" y="2551576"/>
            <a:ext cx="6518275" cy="902833"/>
          </a:xfrm>
        </p:spPr>
        <p:txBody>
          <a:bodyPr/>
          <a:lstStyle/>
          <a:p>
            <a:pPr algn="ctr" eaLnBrk="1" hangingPunct="1"/>
            <a:r>
              <a:rPr lang="en-US" sz="3600" i="1" dirty="0" smtClean="0">
                <a:ln w="3175" cmpd="dbl">
                  <a:solidFill>
                    <a:schemeClr val="tx1"/>
                  </a:solidFill>
                </a:ln>
                <a:latin typeface="Arial" charset="0"/>
                <a:ea typeface="ＭＳ Ｐゴシック" charset="0"/>
              </a:rPr>
              <a:t>thanks </a:t>
            </a:r>
            <a:r>
              <a:rPr lang="en-US" sz="3600" i="1" dirty="0">
                <a:ln w="3175" cmpd="dbl">
                  <a:solidFill>
                    <a:schemeClr val="tx1"/>
                  </a:solidFill>
                </a:ln>
                <a:latin typeface="Arial" charset="0"/>
                <a:ea typeface="ＭＳ Ｐゴシック" charset="0"/>
              </a:rPr>
              <a:t>for listening!</a:t>
            </a:r>
          </a:p>
        </p:txBody>
      </p:sp>
      <p:sp>
        <p:nvSpPr>
          <p:cNvPr id="22531" name="TextBox 1"/>
          <p:cNvSpPr txBox="1">
            <a:spLocks noChangeArrowheads="1"/>
          </p:cNvSpPr>
          <p:nvPr/>
        </p:nvSpPr>
        <p:spPr bwMode="auto">
          <a:xfrm>
            <a:off x="2782888" y="5604996"/>
            <a:ext cx="37147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hangingPunct="0">
              <a:defRPr sz="1600">
                <a:solidFill>
                  <a:schemeClr val="tx1"/>
                </a:solidFill>
                <a:latin typeface="Arial" charset="0"/>
                <a:ea typeface="ＭＳ Ｐゴシック" charset="0"/>
              </a:defRPr>
            </a:lvl6pPr>
            <a:lvl7pPr marL="2971800" indent="-228600" eaLnBrk="0" hangingPunct="0">
              <a:defRPr sz="1600">
                <a:solidFill>
                  <a:schemeClr val="tx1"/>
                </a:solidFill>
                <a:latin typeface="Arial" charset="0"/>
                <a:ea typeface="ＭＳ Ｐゴシック" charset="0"/>
              </a:defRPr>
            </a:lvl7pPr>
            <a:lvl8pPr marL="3429000" indent="-228600" eaLnBrk="0" hangingPunct="0">
              <a:defRPr sz="1600">
                <a:solidFill>
                  <a:schemeClr val="tx1"/>
                </a:solidFill>
                <a:latin typeface="Arial" charset="0"/>
                <a:ea typeface="ＭＳ Ｐゴシック" charset="0"/>
              </a:defRPr>
            </a:lvl8pPr>
            <a:lvl9pPr marL="3886200" indent="-228600" eaLnBrk="0" hangingPunct="0">
              <a:defRPr sz="1600">
                <a:solidFill>
                  <a:schemeClr val="tx1"/>
                </a:solidFill>
                <a:latin typeface="Arial" charset="0"/>
                <a:ea typeface="ＭＳ Ｐゴシック" charset="0"/>
              </a:defRPr>
            </a:lvl9pPr>
          </a:lstStyle>
          <a:p>
            <a:pPr algn="ctr">
              <a:buSzPct val="120000"/>
            </a:pPr>
            <a:r>
              <a:rPr lang="en-US" sz="1800" b="1" dirty="0">
                <a:solidFill>
                  <a:srgbClr val="FFFF00"/>
                </a:solidFill>
                <a:cs typeface="Arial" charset="0"/>
              </a:rPr>
              <a:t>R</a:t>
            </a:r>
            <a:r>
              <a:rPr lang="en-US" sz="1800" b="1" dirty="0" smtClean="0">
                <a:solidFill>
                  <a:srgbClr val="FFFF00"/>
                </a:solidFill>
                <a:cs typeface="Arial" charset="0"/>
              </a:rPr>
              <a:t>ichard.Ranft@bl.uk</a:t>
            </a:r>
          </a:p>
          <a:p>
            <a:pPr algn="ctr">
              <a:buSzPct val="120000"/>
            </a:pPr>
            <a:r>
              <a:rPr lang="en-US" sz="1800" b="1" dirty="0" smtClean="0">
                <a:solidFill>
                  <a:srgbClr val="FFFF00"/>
                </a:solidFill>
                <a:cs typeface="Arial" charset="0"/>
              </a:rPr>
              <a:t>Zane.Grosa@lnb.lv</a:t>
            </a:r>
            <a:endParaRPr lang="en-US" sz="1800" b="1" dirty="0">
              <a:solidFill>
                <a:srgbClr val="FFFF00"/>
              </a:solidFill>
              <a:cs typeface="Arial" charset="0"/>
            </a:endParaRPr>
          </a:p>
          <a:p>
            <a:pPr algn="ctr">
              <a:buSzPct val="120000"/>
            </a:pPr>
            <a:r>
              <a:rPr lang="en-US" sz="1800" b="1" dirty="0">
                <a:solidFill>
                  <a:srgbClr val="FFFF00"/>
                </a:solidFill>
                <a:cs typeface="Arial" charset="0"/>
              </a:rPr>
              <a:t>@</a:t>
            </a:r>
            <a:r>
              <a:rPr lang="en-US" sz="1800" b="1" dirty="0" err="1" smtClean="0">
                <a:solidFill>
                  <a:srgbClr val="FFFF00"/>
                </a:solidFill>
                <a:cs typeface="Arial" charset="0"/>
              </a:rPr>
              <a:t>eu_sounds</a:t>
            </a:r>
            <a:r>
              <a:rPr lang="en-US" sz="1800" b="1" dirty="0">
                <a:solidFill>
                  <a:srgbClr val="FFFF00"/>
                </a:solidFill>
                <a:cs typeface="Arial" charset="0"/>
              </a:rPr>
              <a:t/>
            </a:r>
            <a:br>
              <a:rPr lang="en-US" sz="1800" b="1" dirty="0">
                <a:solidFill>
                  <a:srgbClr val="FFFF00"/>
                </a:solidFill>
                <a:cs typeface="Arial" charset="0"/>
              </a:rPr>
            </a:br>
            <a:endParaRPr lang="en-GB" sz="1800" b="1" dirty="0">
              <a:solidFill>
                <a:srgbClr val="FFFF00"/>
              </a:solidFill>
              <a:cs typeface="Arial"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63"/>
            <a:ext cx="9159875"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Placeholder 1"/>
          <p:cNvSpPr>
            <a:spLocks noGrp="1"/>
          </p:cNvSpPr>
          <p:nvPr>
            <p:ph type="body" sz="quarter" idx="10"/>
          </p:nvPr>
        </p:nvSpPr>
        <p:spPr>
          <a:xfrm>
            <a:off x="625475" y="534988"/>
            <a:ext cx="7343775" cy="1295400"/>
          </a:xfrm>
        </p:spPr>
        <p:txBody>
          <a:bodyPr/>
          <a:lstStyle/>
          <a:p>
            <a:r>
              <a:rPr lang="en-GB">
                <a:latin typeface="Arial" charset="0"/>
                <a:ea typeface="ＭＳ Ｐゴシック" charset="0"/>
                <a:cs typeface="Arial" charset="0"/>
              </a:rPr>
              <a:t>Europeana content</a:t>
            </a:r>
            <a:endParaRPr lang="en-US">
              <a:latin typeface="Arial" charset="0"/>
              <a:ea typeface="ＭＳ Ｐゴシック" charset="0"/>
              <a:cs typeface="Arial" charset="0"/>
            </a:endParaRPr>
          </a:p>
          <a:p>
            <a:endParaRPr lang="en-GB">
              <a:latin typeface="Arial" charset="0"/>
              <a:ea typeface="ＭＳ Ｐゴシック" charset="0"/>
              <a:cs typeface="Arial" charset="0"/>
            </a:endParaRPr>
          </a:p>
        </p:txBody>
      </p:sp>
      <p:sp>
        <p:nvSpPr>
          <p:cNvPr id="9219" name="Text Placeholder 2"/>
          <p:cNvSpPr>
            <a:spLocks noGrp="1"/>
          </p:cNvSpPr>
          <p:nvPr>
            <p:ph type="body" sz="quarter" idx="11"/>
          </p:nvPr>
        </p:nvSpPr>
        <p:spPr>
          <a:xfrm>
            <a:off x="684213" y="1916113"/>
            <a:ext cx="7991475" cy="3816350"/>
          </a:xfrm>
        </p:spPr>
        <p:txBody>
          <a:bodyPr/>
          <a:lstStyle/>
          <a:p>
            <a:pPr marL="0" indent="0"/>
            <a:r>
              <a:rPr lang="en-US" sz="2400">
                <a:latin typeface="Arial" charset="0"/>
                <a:ea typeface="ＭＳ Ｐゴシック" charset="0"/>
                <a:cs typeface="Arial" charset="0"/>
                <a:sym typeface="Arial" charset="0"/>
              </a:rPr>
              <a:t> From galleries, libraries, archives, museums, AV collections</a:t>
            </a:r>
          </a:p>
          <a:p>
            <a:pPr marL="0" indent="0"/>
            <a:r>
              <a:rPr lang="en-US" sz="2400">
                <a:latin typeface="Arial" charset="0"/>
                <a:ea typeface="ＭＳ Ｐゴシック" charset="0"/>
                <a:cs typeface="Arial" charset="0"/>
                <a:sym typeface="Arial" charset="0"/>
              </a:rPr>
              <a:t> From all 28 EU member states, plus 8 other countries</a:t>
            </a:r>
          </a:p>
          <a:p>
            <a:pPr marL="109538" lvl="1" indent="0"/>
            <a:r>
              <a:rPr lang="en-US" sz="2400">
                <a:latin typeface="Arial" charset="0"/>
                <a:ea typeface="ＭＳ Ｐゴシック" charset="0"/>
                <a:sym typeface="Arial Bold" charset="0"/>
              </a:rPr>
              <a:t>24m images</a:t>
            </a:r>
          </a:p>
          <a:p>
            <a:pPr marL="109538" lvl="1" indent="0"/>
            <a:r>
              <a:rPr lang="en-US" sz="2400">
                <a:latin typeface="Arial" charset="0"/>
                <a:ea typeface="ＭＳ Ｐゴシック" charset="0"/>
                <a:sym typeface="Arial Bold" charset="0"/>
              </a:rPr>
              <a:t>16m texts</a:t>
            </a:r>
          </a:p>
          <a:p>
            <a:pPr marL="109538" lvl="1" indent="0"/>
            <a:r>
              <a:rPr lang="en-US" sz="2400">
                <a:latin typeface="Arial" charset="0"/>
                <a:ea typeface="ＭＳ Ｐゴシック" charset="0"/>
                <a:sym typeface="Arial Bold" charset="0"/>
              </a:rPr>
              <a:t>0.52m sounds</a:t>
            </a:r>
          </a:p>
          <a:p>
            <a:pPr marL="109538" lvl="1" indent="0"/>
            <a:r>
              <a:rPr lang="en-US" sz="2400">
                <a:latin typeface="Arial" charset="0"/>
                <a:ea typeface="ＭＳ Ｐゴシック" charset="0"/>
                <a:sym typeface="Arial Bold" charset="0"/>
              </a:rPr>
              <a:t>0.70m videos</a:t>
            </a:r>
          </a:p>
          <a:p>
            <a:pPr marL="109538" lvl="1" indent="0"/>
            <a:r>
              <a:rPr lang="en-US" sz="2400">
                <a:latin typeface="Arial" charset="0"/>
                <a:ea typeface="ＭＳ Ｐゴシック" charset="0"/>
                <a:sym typeface="Arial" charset="0"/>
              </a:rPr>
              <a:t>21,000 3-D objects</a:t>
            </a:r>
          </a:p>
          <a:p>
            <a:pPr lvl="2"/>
            <a:r>
              <a:rPr lang="en-GB">
                <a:latin typeface="Arial" charset="0"/>
                <a:ea typeface="ＭＳ Ｐゴシック" charset="0"/>
              </a:rPr>
              <a:t>Note: sound = 1.5% of total, but x10 number of accesses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4325" y="1138238"/>
            <a:ext cx="4686300" cy="468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2"/>
          <p:cNvSpPr>
            <a:spLocks noGrp="1"/>
          </p:cNvSpPr>
          <p:nvPr>
            <p:ph idx="1"/>
          </p:nvPr>
        </p:nvSpPr>
        <p:spPr>
          <a:xfrm>
            <a:off x="368300" y="1355725"/>
            <a:ext cx="5632450" cy="1874838"/>
          </a:xfrm>
        </p:spPr>
        <p:txBody>
          <a:bodyPr/>
          <a:lstStyle/>
          <a:p>
            <a:pPr marL="0" indent="0"/>
            <a:endParaRPr lang="en-GB" sz="2400">
              <a:latin typeface="Arial" charset="0"/>
              <a:ea typeface="ＭＳ Ｐゴシック" charset="0"/>
            </a:endParaRPr>
          </a:p>
          <a:p>
            <a:pPr marL="109538" lvl="1" indent="0"/>
            <a:r>
              <a:rPr lang="en-GB" sz="2400">
                <a:latin typeface="Arial" charset="0"/>
                <a:ea typeface="ＭＳ Ｐゴシック" charset="0"/>
              </a:rPr>
              <a:t>“Europe’s Sound Heritage </a:t>
            </a:r>
            <a:br>
              <a:rPr lang="en-GB" sz="2400">
                <a:latin typeface="Arial" charset="0"/>
                <a:ea typeface="ＭＳ Ｐゴシック" charset="0"/>
              </a:rPr>
            </a:br>
            <a:r>
              <a:rPr lang="en-GB" sz="2400">
                <a:latin typeface="Arial" charset="0"/>
                <a:ea typeface="ＭＳ Ｐゴシック" charset="0"/>
              </a:rPr>
              <a:t>at your fingertips”</a:t>
            </a:r>
          </a:p>
          <a:p>
            <a:pPr marL="109538" lvl="1" indent="0"/>
            <a:r>
              <a:rPr lang="en-GB" sz="2400">
                <a:latin typeface="Arial" charset="0"/>
                <a:ea typeface="ＭＳ Ｐゴシック" charset="0"/>
              </a:rPr>
              <a:t>Feb 2014 – Jan 2017</a:t>
            </a:r>
          </a:p>
        </p:txBody>
      </p:sp>
      <p:sp>
        <p:nvSpPr>
          <p:cNvPr id="10244" name="Title 1"/>
          <p:cNvSpPr>
            <a:spLocks noGrp="1"/>
          </p:cNvSpPr>
          <p:nvPr>
            <p:ph type="title"/>
          </p:nvPr>
        </p:nvSpPr>
        <p:spPr/>
        <p:txBody>
          <a:bodyPr/>
          <a:lstStyle/>
          <a:p>
            <a:r>
              <a:rPr lang="en-GB">
                <a:latin typeface="Arial" charset="0"/>
                <a:ea typeface="ＭＳ Ｐゴシック" charset="0"/>
              </a:rPr>
              <a:t>Europeana Sounds project</a:t>
            </a:r>
          </a:p>
        </p:txBody>
      </p:sp>
      <p:sp>
        <p:nvSpPr>
          <p:cNvPr id="5" name="Content Placeholder 2"/>
          <p:cNvSpPr txBox="1">
            <a:spLocks/>
          </p:cNvSpPr>
          <p:nvPr/>
        </p:nvSpPr>
        <p:spPr bwMode="black">
          <a:xfrm>
            <a:off x="520700" y="3460750"/>
            <a:ext cx="3421063"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lstStyle>
            <a:lvl1pPr marL="342900" indent="-342900" algn="l" rtl="0" eaLnBrk="0" fontAlgn="base" hangingPunct="0">
              <a:spcBef>
                <a:spcPct val="20000"/>
              </a:spcBef>
              <a:spcAft>
                <a:spcPts val="400"/>
              </a:spcAft>
              <a:defRPr sz="2000">
                <a:solidFill>
                  <a:schemeClr val="tx1"/>
                </a:solidFill>
                <a:latin typeface="+mn-lt"/>
                <a:ea typeface="ＭＳ Ｐゴシック" pitchFamily="34" charset="-128"/>
                <a:cs typeface="+mn-cs"/>
              </a:defRPr>
            </a:lvl1pPr>
            <a:lvl2pPr marL="452438" indent="-450850" algn="l" rtl="0" eaLnBrk="0" fontAlgn="base" hangingPunct="0">
              <a:spcBef>
                <a:spcPct val="20000"/>
              </a:spcBef>
              <a:spcAft>
                <a:spcPts val="400"/>
              </a:spcAft>
              <a:buClr>
                <a:schemeClr val="tx2"/>
              </a:buClr>
              <a:buSzPct val="120000"/>
              <a:buFont typeface="Wingdings" pitchFamily="2" charset="2"/>
              <a:buChar char="à"/>
              <a:defRPr sz="2000">
                <a:solidFill>
                  <a:schemeClr val="tx1"/>
                </a:solidFill>
                <a:latin typeface="+mn-lt"/>
                <a:ea typeface="ＭＳ Ｐゴシック" pitchFamily="34" charset="-128"/>
              </a:defRPr>
            </a:lvl2pPr>
            <a:lvl3pPr marL="715963" indent="-261938" algn="l" rtl="0" eaLnBrk="0" fontAlgn="base" hangingPunct="0">
              <a:spcBef>
                <a:spcPct val="20000"/>
              </a:spcBef>
              <a:spcAft>
                <a:spcPts val="400"/>
              </a:spcAft>
              <a:buClr>
                <a:schemeClr val="tx2"/>
              </a:buClr>
              <a:buSzPct val="110000"/>
              <a:buFont typeface="Arial" pitchFamily="34" charset="0"/>
              <a:buChar char="•"/>
              <a:defRPr>
                <a:solidFill>
                  <a:schemeClr val="tx1"/>
                </a:solidFill>
                <a:latin typeface="+mn-lt"/>
                <a:ea typeface="ＭＳ Ｐゴシック" pitchFamily="34" charset="-128"/>
              </a:defRPr>
            </a:lvl3pPr>
            <a:lvl4pPr marL="995363" indent="-277813" algn="l" rtl="0" eaLnBrk="0" fontAlgn="base" hangingPunct="0">
              <a:spcBef>
                <a:spcPct val="20000"/>
              </a:spcBef>
              <a:spcAft>
                <a:spcPts val="400"/>
              </a:spcAft>
              <a:buClr>
                <a:schemeClr val="tx2"/>
              </a:buClr>
              <a:buSzPct val="110000"/>
              <a:buFont typeface="Arial" pitchFamily="34" charset="0"/>
              <a:buChar char="•"/>
              <a:defRPr sz="1600">
                <a:solidFill>
                  <a:schemeClr val="tx1"/>
                </a:solidFill>
                <a:latin typeface="+mn-lt"/>
                <a:ea typeface="ＭＳ Ｐゴシック" pitchFamily="34" charset="-128"/>
              </a:defRPr>
            </a:lvl4pPr>
            <a:lvl5pPr marL="1249363" indent="-252413" algn="l" rtl="0" eaLnBrk="0" fontAlgn="base" hangingPunct="0">
              <a:spcBef>
                <a:spcPct val="20000"/>
              </a:spcBef>
              <a:spcAft>
                <a:spcPts val="400"/>
              </a:spcAft>
              <a:buClr>
                <a:schemeClr val="tx1"/>
              </a:buClr>
              <a:buFont typeface="Arial" pitchFamily="34" charset="0"/>
              <a:buChar char="•"/>
              <a:defRPr sz="1600">
                <a:solidFill>
                  <a:schemeClr val="tx1"/>
                </a:solidFill>
                <a:latin typeface="+mn-lt"/>
                <a:ea typeface="ＭＳ Ｐゴシック" pitchFamily="34" charset="-128"/>
              </a:defRPr>
            </a:lvl5pPr>
            <a:lvl6pPr marL="1706563" indent="-252413" algn="l" rtl="0" fontAlgn="base">
              <a:spcBef>
                <a:spcPct val="20000"/>
              </a:spcBef>
              <a:spcAft>
                <a:spcPts val="400"/>
              </a:spcAft>
              <a:buClr>
                <a:schemeClr val="tx1"/>
              </a:buClr>
              <a:buFont typeface="Arial" charset="0"/>
              <a:buChar char="•"/>
              <a:defRPr sz="1600">
                <a:solidFill>
                  <a:schemeClr val="tx1"/>
                </a:solidFill>
                <a:latin typeface="+mn-lt"/>
                <a:ea typeface="ＭＳ Ｐゴシック" charset="-128"/>
              </a:defRPr>
            </a:lvl6pPr>
            <a:lvl7pPr marL="2163763" indent="-252413" algn="l" rtl="0" fontAlgn="base">
              <a:spcBef>
                <a:spcPct val="20000"/>
              </a:spcBef>
              <a:spcAft>
                <a:spcPts val="400"/>
              </a:spcAft>
              <a:buClr>
                <a:schemeClr val="tx1"/>
              </a:buClr>
              <a:buFont typeface="Arial" charset="0"/>
              <a:buChar char="•"/>
              <a:defRPr sz="1600">
                <a:solidFill>
                  <a:schemeClr val="tx1"/>
                </a:solidFill>
                <a:latin typeface="+mn-lt"/>
                <a:ea typeface="ＭＳ Ｐゴシック" charset="-128"/>
              </a:defRPr>
            </a:lvl7pPr>
            <a:lvl8pPr marL="2620963" indent="-252413" algn="l" rtl="0" fontAlgn="base">
              <a:spcBef>
                <a:spcPct val="20000"/>
              </a:spcBef>
              <a:spcAft>
                <a:spcPts val="400"/>
              </a:spcAft>
              <a:buClr>
                <a:schemeClr val="tx1"/>
              </a:buClr>
              <a:buFont typeface="Arial" charset="0"/>
              <a:buChar char="•"/>
              <a:defRPr sz="1600">
                <a:solidFill>
                  <a:schemeClr val="tx1"/>
                </a:solidFill>
                <a:latin typeface="+mn-lt"/>
                <a:ea typeface="ＭＳ Ｐゴシック" charset="-128"/>
              </a:defRPr>
            </a:lvl8pPr>
            <a:lvl9pPr marL="3078163" indent="-252413" algn="l" rtl="0" fontAlgn="base">
              <a:spcBef>
                <a:spcPct val="20000"/>
              </a:spcBef>
              <a:spcAft>
                <a:spcPts val="400"/>
              </a:spcAft>
              <a:buClr>
                <a:schemeClr val="tx1"/>
              </a:buClr>
              <a:buFont typeface="Arial" charset="0"/>
              <a:buChar char="•"/>
              <a:defRPr sz="1600">
                <a:solidFill>
                  <a:schemeClr val="tx1"/>
                </a:solidFill>
                <a:latin typeface="+mn-lt"/>
                <a:ea typeface="ＭＳ Ｐゴシック" charset="-128"/>
              </a:defRPr>
            </a:lvl9pPr>
          </a:lstStyle>
          <a:p>
            <a:pPr marL="0" indent="0">
              <a:defRPr/>
            </a:pPr>
            <a:endParaRPr lang="en-GB" altLang="en-US" sz="2400" kern="0" dirty="0" smtClean="0"/>
          </a:p>
          <a:p>
            <a:pPr marL="109538" lvl="1" indent="0">
              <a:defRPr/>
            </a:pPr>
            <a:r>
              <a:rPr lang="en-GB" altLang="en-US" sz="2400" kern="0" dirty="0" smtClean="0">
                <a:cs typeface="+mn-cs"/>
              </a:rPr>
              <a:t>Represents the 5</a:t>
            </a:r>
            <a:r>
              <a:rPr lang="en-GB" altLang="en-US" sz="2400" kern="0" baseline="30000" dirty="0" smtClean="0">
                <a:cs typeface="+mn-cs"/>
              </a:rPr>
              <a:t>th</a:t>
            </a:r>
            <a:r>
              <a:rPr lang="en-GB" altLang="en-US" sz="2400" kern="0" dirty="0" smtClean="0">
                <a:cs typeface="+mn-cs"/>
              </a:rPr>
              <a:t> aggregation domain, alongside EFG, </a:t>
            </a:r>
            <a:r>
              <a:rPr lang="en-GB" altLang="en-US" sz="2400" kern="0" dirty="0" err="1" smtClean="0">
                <a:cs typeface="+mn-cs"/>
              </a:rPr>
              <a:t>EUscreen</a:t>
            </a:r>
            <a:r>
              <a:rPr lang="en-GB" altLang="en-US" sz="2400" kern="0" dirty="0" smtClean="0">
                <a:cs typeface="+mn-cs"/>
              </a:rPr>
              <a:t>, APEX, TEL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GB">
                <a:latin typeface="Arial" charset="0"/>
                <a:ea typeface="ＭＳ Ｐゴシック" charset="0"/>
              </a:rPr>
              <a:t>Objectives</a:t>
            </a:r>
          </a:p>
        </p:txBody>
      </p:sp>
      <p:sp>
        <p:nvSpPr>
          <p:cNvPr id="11267" name="Content Placeholder 2"/>
          <p:cNvSpPr>
            <a:spLocks noGrp="1"/>
          </p:cNvSpPr>
          <p:nvPr>
            <p:ph idx="1"/>
          </p:nvPr>
        </p:nvSpPr>
        <p:spPr>
          <a:xfrm>
            <a:off x="628650" y="1268413"/>
            <a:ext cx="7413625" cy="5127625"/>
          </a:xfrm>
        </p:spPr>
        <p:txBody>
          <a:bodyPr/>
          <a:lstStyle/>
          <a:p>
            <a:pPr lvl="1"/>
            <a:r>
              <a:rPr lang="en-GB" b="1">
                <a:latin typeface="Arial" charset="0"/>
                <a:ea typeface="ＭＳ Ｐゴシック" charset="0"/>
              </a:rPr>
              <a:t>Double</a:t>
            </a:r>
            <a:r>
              <a:rPr lang="en-GB">
                <a:latin typeface="Arial" charset="0"/>
                <a:ea typeface="ＭＳ Ｐゴシック" charset="0"/>
              </a:rPr>
              <a:t> the number of audio items on Europeana, to &gt;1m; additional 0.2m related items: scores, texts, images, videos</a:t>
            </a:r>
          </a:p>
          <a:p>
            <a:pPr lvl="1"/>
            <a:r>
              <a:rPr lang="en-GB">
                <a:latin typeface="Arial" charset="0"/>
                <a:ea typeface="ＭＳ Ｐゴシック" charset="0"/>
              </a:rPr>
              <a:t>Improve discovery and use by </a:t>
            </a:r>
            <a:r>
              <a:rPr lang="en-GB" b="1">
                <a:latin typeface="Arial" charset="0"/>
                <a:ea typeface="ＭＳ Ｐゴシック" charset="0"/>
              </a:rPr>
              <a:t>enriching</a:t>
            </a:r>
            <a:r>
              <a:rPr lang="en-GB">
                <a:latin typeface="Arial" charset="0"/>
                <a:ea typeface="ＭＳ Ｐゴシック" charset="0"/>
              </a:rPr>
              <a:t> and cross-linking metadata for 2m audio and related items</a:t>
            </a:r>
          </a:p>
          <a:p>
            <a:pPr lvl="1"/>
            <a:r>
              <a:rPr lang="en-GB">
                <a:latin typeface="Arial" charset="0"/>
                <a:ea typeface="ＭＳ Ｐゴシック" charset="0"/>
              </a:rPr>
              <a:t>work with </a:t>
            </a:r>
            <a:r>
              <a:rPr lang="en-GB" b="1">
                <a:latin typeface="Arial" charset="0"/>
                <a:ea typeface="ＭＳ Ｐゴシック" charset="0"/>
              </a:rPr>
              <a:t>rights</a:t>
            </a:r>
            <a:r>
              <a:rPr lang="en-GB">
                <a:latin typeface="Arial" charset="0"/>
                <a:ea typeface="ＭＳ Ｐゴシック" charset="0"/>
              </a:rPr>
              <a:t> holders to unlock access to Europe’s audio heritage</a:t>
            </a:r>
          </a:p>
          <a:p>
            <a:pPr lvl="1"/>
            <a:r>
              <a:rPr lang="en-GB">
                <a:latin typeface="Arial" charset="0"/>
                <a:ea typeface="ＭＳ Ｐゴシック" charset="0"/>
              </a:rPr>
              <a:t>Improve usability by creating </a:t>
            </a:r>
            <a:r>
              <a:rPr lang="en-GB" b="1">
                <a:latin typeface="Arial" charset="0"/>
                <a:ea typeface="ＭＳ Ｐゴシック" charset="0"/>
              </a:rPr>
              <a:t>Europeana channels </a:t>
            </a:r>
            <a:r>
              <a:rPr lang="en-GB">
                <a:latin typeface="Arial" charset="0"/>
                <a:ea typeface="ＭＳ Ｐゴシック" charset="0"/>
              </a:rPr>
              <a:t>for audio and other content</a:t>
            </a:r>
          </a:p>
          <a:p>
            <a:pPr lvl="1"/>
            <a:r>
              <a:rPr lang="en-GB">
                <a:latin typeface="Arial" charset="0"/>
                <a:ea typeface="ＭＳ Ｐゴシック" charset="0"/>
              </a:rPr>
              <a:t>improve Europeana’s technical </a:t>
            </a:r>
            <a:r>
              <a:rPr lang="en-GB" b="1">
                <a:latin typeface="Arial" charset="0"/>
                <a:ea typeface="ＭＳ Ｐゴシック" charset="0"/>
              </a:rPr>
              <a:t>infrastructure</a:t>
            </a:r>
            <a:r>
              <a:rPr lang="en-GB">
                <a:latin typeface="Arial" charset="0"/>
                <a:ea typeface="ＭＳ Ｐゴシック" charset="0"/>
              </a:rPr>
              <a:t> for aggregating time-based content </a:t>
            </a:r>
          </a:p>
          <a:p>
            <a:pPr lvl="1"/>
            <a:r>
              <a:rPr lang="en-GB" b="1">
                <a:latin typeface="Arial" charset="0"/>
                <a:ea typeface="ＭＳ Ｐゴシック" charset="0"/>
              </a:rPr>
              <a:t>Promote </a:t>
            </a:r>
            <a:r>
              <a:rPr lang="en-GB">
                <a:latin typeface="Arial" charset="0"/>
                <a:ea typeface="ＭＳ Ｐゴシック" charset="0"/>
              </a:rPr>
              <a:t>among end-users and other content providers</a:t>
            </a:r>
          </a:p>
          <a:p>
            <a:pPr lvl="1"/>
            <a:r>
              <a:rPr lang="en-GB">
                <a:latin typeface="Arial" charset="0"/>
                <a:ea typeface="ＭＳ Ｐゴシック" charset="0"/>
              </a:rPr>
              <a:t>build a </a:t>
            </a:r>
            <a:r>
              <a:rPr lang="en-GB" b="1">
                <a:latin typeface="Arial" charset="0"/>
                <a:ea typeface="ＭＳ Ｐゴシック" charset="0"/>
              </a:rPr>
              <a:t>sustainable</a:t>
            </a:r>
            <a:r>
              <a:rPr lang="en-GB">
                <a:latin typeface="Arial" charset="0"/>
                <a:ea typeface="ＭＳ Ｐゴシック" charset="0"/>
              </a:rPr>
              <a:t> network of content providers with IASA</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Ellipse 33"/>
          <p:cNvSpPr/>
          <p:nvPr/>
        </p:nvSpPr>
        <p:spPr>
          <a:xfrm>
            <a:off x="1447800" y="838200"/>
            <a:ext cx="5867400" cy="5181600"/>
          </a:xfrm>
          <a:prstGeom prst="ellipse">
            <a:avLst/>
          </a:prstGeom>
          <a:noFill/>
          <a:ln>
            <a:solidFill>
              <a:srgbClr val="38C49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33" name="Ellipse 32"/>
          <p:cNvSpPr/>
          <p:nvPr/>
        </p:nvSpPr>
        <p:spPr>
          <a:xfrm>
            <a:off x="2819400" y="1828800"/>
            <a:ext cx="3098800" cy="3098800"/>
          </a:xfrm>
          <a:prstGeom prst="ellipse">
            <a:avLst/>
          </a:prstGeom>
          <a:gradFill flip="none" rotWithShape="1">
            <a:gsLst>
              <a:gs pos="0">
                <a:srgbClr val="38C495">
                  <a:alpha val="46000"/>
                </a:srgbClr>
              </a:gs>
              <a:gs pos="76000">
                <a:srgbClr val="CCFFCC">
                  <a:alpha val="46000"/>
                </a:srgbClr>
              </a:gs>
              <a:gs pos="100000">
                <a:srgbClr val="00FFFF">
                  <a:alpha val="46000"/>
                </a:srgbClr>
              </a:gs>
            </a:gsLst>
            <a:path path="circle">
              <a:fillToRect l="100000" t="100000"/>
            </a:path>
            <a:tileRect r="-100000" b="-100000"/>
          </a:gradFill>
          <a:ln>
            <a:noFill/>
          </a:ln>
          <a:effectLst>
            <a:outerShdw blurRad="193675" dist="22987" dir="42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pic>
        <p:nvPicPr>
          <p:cNvPr id="12294" name="Image 1"/>
          <p:cNvPicPr>
            <a:picLocks noChangeAspect="1"/>
          </p:cNvPicPr>
          <p:nvPr/>
        </p:nvPicPr>
        <p:blipFill>
          <a:blip r:embed="rId3">
            <a:alphaModFix amt="76000"/>
            <a:extLst>
              <a:ext uri="{28A0092B-C50C-407E-A947-70E740481C1C}">
                <a14:useLocalDpi xmlns:a14="http://schemas.microsoft.com/office/drawing/2010/main" val="0"/>
              </a:ext>
            </a:extLst>
          </a:blip>
          <a:srcRect/>
          <a:stretch>
            <a:fillRect/>
          </a:stretch>
        </p:blipFill>
        <p:spPr bwMode="auto">
          <a:xfrm>
            <a:off x="3805238" y="2474913"/>
            <a:ext cx="1127125" cy="1806575"/>
          </a:xfrm>
          <a:prstGeom prst="rect">
            <a:avLst/>
          </a:prstGeom>
          <a:solidFill>
            <a:schemeClr val="accent1">
              <a:alpha val="76077"/>
            </a:schemeClr>
          </a:solidFill>
          <a:ln>
            <a:noFill/>
          </a:ln>
          <a:extLst>
            <a:ext uri="{91240B29-F687-4F45-9708-019B960494DF}">
              <a14:hiddenLine xmlns:a14="http://schemas.microsoft.com/office/drawing/2010/main" w="0">
                <a:solidFill>
                  <a:srgbClr val="000000"/>
                </a:solidFill>
                <a:miter lim="800000"/>
                <a:headEnd/>
                <a:tailEnd/>
              </a14:hiddenLine>
            </a:ext>
          </a:extLst>
        </p:spPr>
      </p:pic>
      <p:pic>
        <p:nvPicPr>
          <p:cNvPr id="12295" name="Imag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5165725"/>
            <a:ext cx="1249363"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Image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267200"/>
            <a:ext cx="1249363"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Imag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304800"/>
            <a:ext cx="1173163"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Image 2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3733800"/>
            <a:ext cx="1249363"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Image 2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8200" y="1600200"/>
            <a:ext cx="1173163"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Image 2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990600"/>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GB" sz="2800">
                <a:latin typeface="Arial" charset="0"/>
                <a:ea typeface="ＭＳ Ｐゴシック" charset="0"/>
                <a:cs typeface="Arial" charset="0"/>
              </a:rPr>
              <a:t>Link different digital objects</a:t>
            </a:r>
            <a:endParaRPr lang="en-GB">
              <a:latin typeface="Arial" charset="0"/>
              <a:ea typeface="ＭＳ Ｐゴシック" charset="0"/>
            </a:endParaRPr>
          </a:p>
        </p:txBody>
      </p:sp>
      <p:pic>
        <p:nvPicPr>
          <p:cNvPr id="133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8" y="2900363"/>
            <a:ext cx="27495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316"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24650" y="3789363"/>
            <a:ext cx="2133600"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Imag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219200"/>
            <a:ext cx="1630363"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Imag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73200" y="3894138"/>
            <a:ext cx="27352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2819400"/>
            <a:ext cx="2111375" cy="214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320" name="Imag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1371600"/>
            <a:ext cx="183356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Imag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8925" y="1125538"/>
            <a:ext cx="21336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Imag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159125" y="1187450"/>
            <a:ext cx="1049338"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ZoneTexte 2"/>
          <p:cNvSpPr txBox="1">
            <a:spLocks noChangeArrowheads="1"/>
          </p:cNvSpPr>
          <p:nvPr/>
        </p:nvSpPr>
        <p:spPr bwMode="auto">
          <a:xfrm>
            <a:off x="849313" y="5734050"/>
            <a:ext cx="77771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hangingPunct="0">
              <a:defRPr sz="1600">
                <a:solidFill>
                  <a:schemeClr val="tx1"/>
                </a:solidFill>
                <a:latin typeface="Arial" charset="0"/>
                <a:ea typeface="ＭＳ Ｐゴシック" charset="0"/>
              </a:defRPr>
            </a:lvl6pPr>
            <a:lvl7pPr marL="2971800" indent="-228600" eaLnBrk="0" hangingPunct="0">
              <a:defRPr sz="1600">
                <a:solidFill>
                  <a:schemeClr val="tx1"/>
                </a:solidFill>
                <a:latin typeface="Arial" charset="0"/>
                <a:ea typeface="ＭＳ Ｐゴシック" charset="0"/>
              </a:defRPr>
            </a:lvl7pPr>
            <a:lvl8pPr marL="3429000" indent="-228600" eaLnBrk="0" hangingPunct="0">
              <a:defRPr sz="1600">
                <a:solidFill>
                  <a:schemeClr val="tx1"/>
                </a:solidFill>
                <a:latin typeface="Arial" charset="0"/>
                <a:ea typeface="ＭＳ Ｐゴシック" charset="0"/>
              </a:defRPr>
            </a:lvl8pPr>
            <a:lvl9pPr marL="3886200" indent="-228600" eaLnBrk="0" hangingPunct="0">
              <a:defRPr sz="1600">
                <a:solidFill>
                  <a:schemeClr val="tx1"/>
                </a:solidFill>
                <a:latin typeface="Arial" charset="0"/>
                <a:ea typeface="ＭＳ Ｐゴシック" charset="0"/>
              </a:defRPr>
            </a:lvl9pPr>
          </a:lstStyle>
          <a:p>
            <a:r>
              <a:rPr lang="en-GB" sz="2700">
                <a:cs typeface="Arial" charset="0"/>
              </a:rPr>
              <a:t>Sounds, images, photographs, sheet music, etc.</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GB" dirty="0">
                <a:latin typeface="Arial" charset="0"/>
                <a:ea typeface="ＭＳ Ｐゴシック" charset="0"/>
              </a:rPr>
              <a:t>Uniting cultural items</a:t>
            </a:r>
          </a:p>
        </p:txBody>
      </p:sp>
      <p:sp>
        <p:nvSpPr>
          <p:cNvPr id="18435" name="Content Placeholder 2"/>
          <p:cNvSpPr>
            <a:spLocks noGrp="1"/>
          </p:cNvSpPr>
          <p:nvPr>
            <p:ph idx="1"/>
          </p:nvPr>
        </p:nvSpPr>
        <p:spPr>
          <a:xfrm>
            <a:off x="569913" y="1030288"/>
            <a:ext cx="3224212" cy="5097462"/>
          </a:xfrm>
        </p:spPr>
        <p:txBody>
          <a:bodyPr/>
          <a:lstStyle/>
          <a:p>
            <a:pPr>
              <a:defRPr/>
            </a:pPr>
            <a:endParaRPr lang="en-GB" altLang="en-US" i="1" dirty="0" smtClean="0">
              <a:ea typeface="MS PGothic" pitchFamily="34" charset="-128"/>
              <a:cs typeface="+mn-cs"/>
            </a:endParaRPr>
          </a:p>
          <a:p>
            <a:pPr marL="0" indent="0">
              <a:defRPr/>
            </a:pPr>
            <a:r>
              <a:rPr lang="en-GB" altLang="en-US" dirty="0" smtClean="0">
                <a:ea typeface="MS PGothic" pitchFamily="34" charset="-128"/>
                <a:cs typeface="+mn-cs"/>
              </a:rPr>
              <a:t>BWV 870 JS Bach Well-Tempered Clavier - Prelude and Fugue in C major</a:t>
            </a:r>
          </a:p>
          <a:p>
            <a:pPr marL="0" indent="0">
              <a:defRPr/>
            </a:pPr>
            <a:endParaRPr lang="en-GB" altLang="en-US" dirty="0" smtClean="0">
              <a:ea typeface="MS PGothic" pitchFamily="34" charset="-128"/>
              <a:cs typeface="+mn-cs"/>
            </a:endParaRPr>
          </a:p>
          <a:p>
            <a:pPr marL="0" indent="0">
              <a:defRPr/>
            </a:pPr>
            <a:endParaRPr lang="en-GB" altLang="en-US" dirty="0">
              <a:ea typeface="MS PGothic" pitchFamily="34" charset="-128"/>
              <a:cs typeface="+mn-cs"/>
            </a:endParaRPr>
          </a:p>
          <a:p>
            <a:pPr marL="0" indent="0">
              <a:defRPr/>
            </a:pPr>
            <a:r>
              <a:rPr lang="en-GB" altLang="en-US" dirty="0" smtClean="0">
                <a:ea typeface="MS PGothic" pitchFamily="34" charset="-128"/>
                <a:cs typeface="+mn-cs"/>
              </a:rPr>
              <a:t>Manuscript score </a:t>
            </a:r>
            <a:r>
              <a:rPr lang="en-GB" altLang="en-US" sz="1800" i="1" dirty="0" smtClean="0">
                <a:ea typeface="MS PGothic" pitchFamily="34" charset="-128"/>
                <a:cs typeface="+mn-cs"/>
              </a:rPr>
              <a:t>(Source: The British Library. Add.MS 35021)</a:t>
            </a:r>
            <a:endParaRPr lang="en-GB" altLang="en-US" i="1" dirty="0" smtClean="0">
              <a:ea typeface="MS PGothic" pitchFamily="34" charset="-128"/>
              <a:cs typeface="+mn-cs"/>
            </a:endParaRPr>
          </a:p>
          <a:p>
            <a:pPr marL="0" indent="0">
              <a:defRPr/>
            </a:pPr>
            <a:endParaRPr lang="en-GB" altLang="en-US" i="1" dirty="0" smtClean="0">
              <a:ea typeface="MS PGothic" pitchFamily="34" charset="-128"/>
              <a:cs typeface="+mn-cs"/>
            </a:endParaRPr>
          </a:p>
          <a:p>
            <a:pPr marL="0" indent="0">
              <a:defRPr/>
            </a:pPr>
            <a:r>
              <a:rPr lang="en-GB" altLang="en-US" dirty="0" smtClean="0">
                <a:ea typeface="MS PGothic" pitchFamily="34" charset="-128"/>
                <a:cs typeface="+mn-cs"/>
              </a:rPr>
              <a:t>Audio recording </a:t>
            </a:r>
            <a:r>
              <a:rPr lang="en-GB" altLang="en-US" i="1" dirty="0" smtClean="0">
                <a:ea typeface="MS PGothic" pitchFamily="34" charset="-128"/>
                <a:cs typeface="+mn-cs"/>
              </a:rPr>
              <a:t>(</a:t>
            </a:r>
            <a:r>
              <a:rPr lang="en-GB" altLang="en-US" sz="1800" i="1" dirty="0" smtClean="0">
                <a:ea typeface="MS PGothic" pitchFamily="34" charset="-128"/>
                <a:cs typeface="+mn-cs"/>
              </a:rPr>
              <a:t>Source: </a:t>
            </a:r>
            <a:r>
              <a:rPr lang="en-GB" altLang="en-US" sz="1800" i="1" u="sng" dirty="0" smtClean="0">
                <a:ea typeface="MS PGothic" pitchFamily="34" charset="-128"/>
                <a:cs typeface="+mn-cs"/>
                <a:hlinkClick r:id="rId5"/>
              </a:rPr>
              <a:t>recorded example from Europeana</a:t>
            </a:r>
            <a:r>
              <a:rPr lang="en-GB" altLang="en-US" sz="1800" i="1" dirty="0" smtClean="0">
                <a:ea typeface="MS PGothic" pitchFamily="34" charset="-128"/>
                <a:cs typeface="+mn-cs"/>
              </a:rPr>
              <a:t> Helsinki City Library).</a:t>
            </a:r>
            <a:endParaRPr lang="en-GB" altLang="en-US" sz="1800" dirty="0" smtClean="0">
              <a:ea typeface="MS PGothic" pitchFamily="34" charset="-128"/>
              <a:cs typeface="+mn-cs"/>
            </a:endParaRPr>
          </a:p>
          <a:p>
            <a:pPr>
              <a:defRPr/>
            </a:pPr>
            <a:endParaRPr lang="en-GB" altLang="en-US" dirty="0" smtClean="0">
              <a:ea typeface="MS PGothic" pitchFamily="34" charset="-128"/>
              <a:cs typeface="+mn-cs"/>
            </a:endParaRPr>
          </a:p>
        </p:txBody>
      </p:sp>
      <p:pic>
        <p:nvPicPr>
          <p:cNvPr id="14340" name="Picture 2" descr="C:\Users\Richard\Desktop\BISA abstract\bach-Well-Tempered Clavi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7325" y="1349596"/>
            <a:ext cx="4776788" cy="367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wohltemperierte-clavier-bwv870.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9518650" y="39497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480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resentatie Europeana 2">
  <a:themeElements>
    <a:clrScheme name="Personnalisé 1">
      <a:dk1>
        <a:srgbClr val="000000"/>
      </a:dk1>
      <a:lt1>
        <a:srgbClr val="FFFFFF"/>
      </a:lt1>
      <a:dk2>
        <a:srgbClr val="D8D8D8"/>
      </a:dk2>
      <a:lt2>
        <a:srgbClr val="807F83"/>
      </a:lt2>
      <a:accent1>
        <a:srgbClr val="00FFCC"/>
      </a:accent1>
      <a:accent2>
        <a:srgbClr val="FF0066"/>
      </a:accent2>
      <a:accent3>
        <a:srgbClr val="FFFFFF"/>
      </a:accent3>
      <a:accent4>
        <a:srgbClr val="000000"/>
      </a:accent4>
      <a:accent5>
        <a:srgbClr val="78DBF8"/>
      </a:accent5>
      <a:accent6>
        <a:srgbClr val="E7B01E"/>
      </a:accent6>
      <a:hlink>
        <a:srgbClr val="00FFCC"/>
      </a:hlink>
      <a:folHlink>
        <a:srgbClr val="9900FF"/>
      </a:folHlink>
    </a:clrScheme>
    <a:fontScheme name="Met blauwe balk">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t blauwe balk 1">
        <a:dk1>
          <a:srgbClr val="000000"/>
        </a:dk1>
        <a:lt1>
          <a:srgbClr val="FFFFFF"/>
        </a:lt1>
        <a:dk2>
          <a:srgbClr val="1FC4F4"/>
        </a:dk2>
        <a:lt2>
          <a:srgbClr val="807F83"/>
        </a:lt2>
        <a:accent1>
          <a:srgbClr val="1FC4F4"/>
        </a:accent1>
        <a:accent2>
          <a:srgbClr val="FFC222"/>
        </a:accent2>
        <a:accent3>
          <a:srgbClr val="FFFFFF"/>
        </a:accent3>
        <a:accent4>
          <a:srgbClr val="000000"/>
        </a:accent4>
        <a:accent5>
          <a:srgbClr val="ABDEF8"/>
        </a:accent5>
        <a:accent6>
          <a:srgbClr val="E7B01E"/>
        </a:accent6>
        <a:hlink>
          <a:srgbClr val="ED1847"/>
        </a:hlink>
        <a:folHlink>
          <a:srgbClr val="EE3E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co">
  <a:themeElements>
    <a:clrScheme name="Personnalisé 1">
      <a:dk1>
        <a:srgbClr val="000000"/>
      </a:dk1>
      <a:lt1>
        <a:srgbClr val="FFFFFF"/>
      </a:lt1>
      <a:dk2>
        <a:srgbClr val="D8D8D8"/>
      </a:dk2>
      <a:lt2>
        <a:srgbClr val="807F83"/>
      </a:lt2>
      <a:accent1>
        <a:srgbClr val="00FFCC"/>
      </a:accent1>
      <a:accent2>
        <a:srgbClr val="FF0066"/>
      </a:accent2>
      <a:accent3>
        <a:srgbClr val="FFFFFF"/>
      </a:accent3>
      <a:accent4>
        <a:srgbClr val="000000"/>
      </a:accent4>
      <a:accent5>
        <a:srgbClr val="78DBF8"/>
      </a:accent5>
      <a:accent6>
        <a:srgbClr val="E7B01E"/>
      </a:accent6>
      <a:hlink>
        <a:srgbClr val="00FFCC"/>
      </a:hlink>
      <a:folHlink>
        <a:srgbClr val="9900FF"/>
      </a:folHlink>
    </a:clrScheme>
    <a:fontScheme name="Blanco">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co 1">
        <a:dk1>
          <a:srgbClr val="000000"/>
        </a:dk1>
        <a:lt1>
          <a:srgbClr val="FFFFFF"/>
        </a:lt1>
        <a:dk2>
          <a:srgbClr val="1FC4F4"/>
        </a:dk2>
        <a:lt2>
          <a:srgbClr val="807F83"/>
        </a:lt2>
        <a:accent1>
          <a:srgbClr val="1FC4F4"/>
        </a:accent1>
        <a:accent2>
          <a:srgbClr val="FFC222"/>
        </a:accent2>
        <a:accent3>
          <a:srgbClr val="FFFFFF"/>
        </a:accent3>
        <a:accent4>
          <a:srgbClr val="000000"/>
        </a:accent4>
        <a:accent5>
          <a:srgbClr val="ABDEF8"/>
        </a:accent5>
        <a:accent6>
          <a:srgbClr val="E7B01E"/>
        </a:accent6>
        <a:hlink>
          <a:srgbClr val="ED1847"/>
        </a:hlink>
        <a:folHlink>
          <a:srgbClr val="EE3E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Presentatie Europeana 2.pot</Template>
  <TotalTime>8092</TotalTime>
  <Words>900</Words>
  <Application>Microsoft Office PowerPoint</Application>
  <PresentationFormat>On-screen Show (4:3)</PresentationFormat>
  <Paragraphs>121</Paragraphs>
  <Slides>22</Slides>
  <Notes>15</Notes>
  <HiddenSlides>0</HiddenSlides>
  <MMClips>2</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Presentatie Europeana 2</vt:lpstr>
      <vt:lpstr>Blanco</vt:lpstr>
      <vt:lpstr>Europeana Sounds –  Uniting the sounds of Europe</vt:lpstr>
      <vt:lpstr>PowerPoint Presentation</vt:lpstr>
      <vt:lpstr>PowerPoint Presentation</vt:lpstr>
      <vt:lpstr>PowerPoint Presentation</vt:lpstr>
      <vt:lpstr>Europeana Sounds project</vt:lpstr>
      <vt:lpstr>Objectives</vt:lpstr>
      <vt:lpstr>PowerPoint Presentation</vt:lpstr>
      <vt:lpstr>Link different digital objects</vt:lpstr>
      <vt:lpstr>Uniting cultural items</vt:lpstr>
      <vt:lpstr>PowerPoint Presentation</vt:lpstr>
      <vt:lpstr>Project outline</vt:lpstr>
      <vt:lpstr>Project partners</vt:lpstr>
      <vt:lpstr>National Library of Latvia (NLL)</vt:lpstr>
      <vt:lpstr>Content</vt:lpstr>
      <vt:lpstr>Content</vt:lpstr>
      <vt:lpstr>Audio collection - example</vt:lpstr>
      <vt:lpstr>Metadata mapping in MINT</vt:lpstr>
      <vt:lpstr>Metadata mapping in MINT</vt:lpstr>
      <vt:lpstr>Project website and blog</vt:lpstr>
      <vt:lpstr>Get involved</vt:lpstr>
      <vt:lpstr>PowerPoint Presentation</vt:lpstr>
      <vt:lpstr>thanks for listening!</vt:lpstr>
    </vt:vector>
  </TitlesOfParts>
  <Company>British Library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Richard Ranft</dc:creator>
  <cp:lastModifiedBy>Ranft, Richard</cp:lastModifiedBy>
  <cp:revision>223</cp:revision>
  <cp:lastPrinted>2014-09-16T12:30:42Z</cp:lastPrinted>
  <dcterms:created xsi:type="dcterms:W3CDTF">2012-01-04T11:28:28Z</dcterms:created>
  <dcterms:modified xsi:type="dcterms:W3CDTF">2015-06-08T06:06:31Z</dcterms:modified>
</cp:coreProperties>
</file>